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2"/>
  </p:sldMasterIdLst>
  <p:notesMasterIdLst>
    <p:notesMasterId r:id="rId14"/>
  </p:notesMasterIdLst>
  <p:handoutMasterIdLst>
    <p:handoutMasterId r:id="rId15"/>
  </p:handoutMasterIdLst>
  <p:sldIdLst>
    <p:sldId id="258" r:id="rId3"/>
    <p:sldId id="274" r:id="rId4"/>
    <p:sldId id="275" r:id="rId5"/>
    <p:sldId id="259" r:id="rId6"/>
    <p:sldId id="276" r:id="rId7"/>
    <p:sldId id="273" r:id="rId8"/>
    <p:sldId id="277" r:id="rId9"/>
    <p:sldId id="280" r:id="rId10"/>
    <p:sldId id="278" r:id="rId11"/>
    <p:sldId id="279" r:id="rId12"/>
    <p:sldId id="264" r:id="rId13"/>
  </p:sldIdLst>
  <p:sldSz cx="12192000" cy="6858000"/>
  <p:notesSz cx="6858000" cy="9144000"/>
  <p:custDataLst>
    <p:tags r:id="rId16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3" autoAdjust="0"/>
    <p:restoredTop sz="94660"/>
  </p:normalViewPr>
  <p:slideViewPr>
    <p:cSldViewPr snapToGrid="0">
      <p:cViewPr varScale="1">
        <p:scale>
          <a:sx n="60" d="100"/>
          <a:sy n="60" d="100"/>
        </p:scale>
        <p:origin x="-907" y="-24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1776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1.xml"/><Relationship Id="rId16" Type="http://schemas.openxmlformats.org/officeDocument/2006/relationships/tags" Target="tags/tag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E1ECB5-9450-48C1-BC8B-02C838CDE6B9}" type="datetimeFigureOut">
              <a:rPr lang="en-US"/>
              <a:t>06-Jul-15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F2BE9C-E2E4-43F3-8D67-E9DB812BB9B7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7757944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EE0964-1A1C-492A-8ABB-97C526CFCDFB}" type="datetimeFigureOut">
              <a:rPr lang="en-US"/>
              <a:t>06-Jul-15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06ED93-11B9-488C-8E71-3FBEB8F36D4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946356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542409-6A04-4DC6-AC3A-D3758287A8F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8212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542409-6A04-4DC6-AC3A-D3758287A8F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1109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542409-6A04-4DC6-AC3A-D3758287A8F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6183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542409-6A04-4DC6-AC3A-D3758287A8F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5186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542409-6A04-4DC6-AC3A-D3758287A8F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3143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">
          <a:xfrm>
            <a:off x="1905000" y="1464287"/>
            <a:ext cx="8382000" cy="2729554"/>
          </a:xfrm>
        </p:spPr>
        <p:txBody>
          <a:bodyPr tIns="0" bIns="0" anchor="b"/>
          <a:lstStyle>
            <a:lvl1pPr algn="l">
              <a:defRPr sz="6000" b="1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05000" y="4193840"/>
            <a:ext cx="8382000" cy="1108883"/>
          </a:xfrm>
        </p:spPr>
        <p:txBody>
          <a:bodyPr tIns="0" bIns="0"/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701621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1200">
          <p15:clr>
            <a:srgbClr val="5ACBF0"/>
          </p15:clr>
        </p15:guide>
        <p15:guide id="2" pos="6480">
          <p15:clr>
            <a:srgbClr val="5ACBF0"/>
          </p15:clr>
        </p15:guide>
        <p15:guide id="3" orient="horz" pos="2160">
          <p15:clr>
            <a:srgbClr val="5ACBF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600200" y="2171700"/>
            <a:ext cx="5707039" cy="4000500"/>
          </a:xfrm>
          <a:solidFill>
            <a:schemeClr val="bg1">
              <a:lumMod val="75000"/>
            </a:schemeClr>
          </a:solidFill>
          <a:ln w="63500">
            <a:solidFill>
              <a:schemeClr val="tx1">
                <a:lumMod val="50000"/>
              </a:schemeClr>
            </a:solidFill>
            <a:miter lim="800000"/>
          </a:ln>
        </p:spPr>
        <p:txBody>
          <a:bodyPr tIns="914400"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509895" y="2171700"/>
            <a:ext cx="3081905" cy="4000500"/>
          </a:xfrm>
        </p:spPr>
        <p:txBody>
          <a:bodyPr/>
          <a:lstStyle>
            <a:lvl1pPr marL="0" indent="0"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AC9ED-883A-4295-875C-D653C1FCD32D}" type="datetimeFigureOut">
              <a:rPr lang="en-US"/>
              <a:t>06-Jul-15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27BEA-0E01-4643-B2DE-F82012A02F2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79371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AC9ED-883A-4295-875C-D653C1FCD32D}" type="datetimeFigureOut">
              <a:rPr lang="en-US"/>
              <a:t>06-Jul-15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27BEA-0E01-4643-B2DE-F82012A02F2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27918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591800" y="685799"/>
            <a:ext cx="1409700" cy="549116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685799"/>
            <a:ext cx="9038544" cy="549116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24627" y="6511119"/>
            <a:ext cx="2651162" cy="275839"/>
          </a:xfrm>
        </p:spPr>
        <p:txBody>
          <a:bodyPr/>
          <a:lstStyle/>
          <a:p>
            <a:fld id="{17DAC9ED-883A-4295-875C-D653C1FCD32D}" type="datetimeFigureOut">
              <a:rPr lang="en-US"/>
              <a:t>06-Jul-15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38200" y="6511119"/>
            <a:ext cx="5157725" cy="275839"/>
          </a:xfrm>
        </p:spPr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04490" y="6511119"/>
            <a:ext cx="1115786" cy="275839"/>
          </a:xfrm>
        </p:spPr>
        <p:txBody>
          <a:bodyPr/>
          <a:lstStyle/>
          <a:p>
            <a:fld id="{29927BEA-0E01-4643-B2DE-F82012A02F2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2187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432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AC9ED-883A-4295-875C-D653C1FCD32D}" type="datetimeFigureOut">
              <a:rPr lang="en-US"/>
              <a:t>06-Jul-15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27BEA-0E01-4643-B2DE-F82012A02F2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75133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 bwMode="black">
          <a:xfrm>
            <a:off x="1609724" y="1686073"/>
            <a:ext cx="8982076" cy="2081276"/>
          </a:xfrm>
        </p:spPr>
        <p:txBody>
          <a:bodyPr tIns="0" bIns="0" anchor="b">
            <a:normAutofit/>
          </a:bodyPr>
          <a:lstStyle>
            <a:lvl1pPr>
              <a:defRPr sz="4800" b="1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09724" y="3767351"/>
            <a:ext cx="8982076" cy="1080448"/>
          </a:xfrm>
        </p:spPr>
        <p:txBody>
          <a:bodyPr tIns="0" bIns="0"/>
          <a:lstStyle>
            <a:lvl1pPr marL="0" indent="0"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AC9ED-883A-4295-875C-D653C1FCD32D}" type="datetimeFigureOut">
              <a:rPr lang="en-US"/>
              <a:t>06-Jul-15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27BEA-0E01-4643-B2DE-F82012A02F2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09167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lternate 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9724" y="1686073"/>
            <a:ext cx="8982076" cy="2081276"/>
          </a:xfrm>
        </p:spPr>
        <p:txBody>
          <a:bodyPr tIns="0" bIns="0" anchor="b">
            <a:normAutofit/>
          </a:bodyPr>
          <a:lstStyle>
            <a:lvl1pPr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white">
          <a:xfrm>
            <a:off x="1609724" y="3767351"/>
            <a:ext cx="8982076" cy="1080448"/>
          </a:xfrm>
        </p:spPr>
        <p:txBody>
          <a:bodyPr tIns="0" bIns="0"/>
          <a:lstStyle>
            <a:lvl1pPr marL="0" indent="0">
              <a:buNone/>
              <a:defRPr sz="240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AC9ED-883A-4295-875C-D653C1FCD32D}" type="datetimeFigureOut">
              <a:rPr lang="en-US"/>
              <a:t>06-Jul-15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27BEA-0E01-4643-B2DE-F82012A02F2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22839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00200" y="2171699"/>
            <a:ext cx="4419600" cy="40052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71699"/>
            <a:ext cx="4419600" cy="40052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AC9ED-883A-4295-875C-D653C1FCD32D}" type="datetimeFigureOut">
              <a:rPr lang="en-US"/>
              <a:t>06-Jul-15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27BEA-0E01-4643-B2DE-F82012A02F2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06707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09723" y="1681163"/>
            <a:ext cx="4416552" cy="823912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>
                <a:solidFill>
                  <a:schemeClr val="tx2">
                    <a:lumMod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09723" y="2505075"/>
            <a:ext cx="4416552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4419600" cy="823912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>
                <a:solidFill>
                  <a:schemeClr val="tx2">
                    <a:lumMod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441960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AC9ED-883A-4295-875C-D653C1FCD32D}" type="datetimeFigureOut">
              <a:rPr lang="en-US"/>
              <a:t>06-Jul-15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27BEA-0E01-4643-B2DE-F82012A02F2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33475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AC9ED-883A-4295-875C-D653C1FCD32D}" type="datetimeFigureOut">
              <a:rPr lang="en-US"/>
              <a:t>06-Jul-15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27BEA-0E01-4643-B2DE-F82012A02F2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15968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 bwMode="white"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17DAC9ED-883A-4295-875C-D653C1FCD32D}" type="datetimeFigureOut">
              <a:rPr lang="en-US"/>
              <a:pPr/>
              <a:t>06-Jul-15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 bwMode="white"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 bwMode="white"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29927BEA-0E01-4643-B2DE-F82012A02F29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66977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00200" y="2171700"/>
            <a:ext cx="5707038" cy="40005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509895" y="2171700"/>
            <a:ext cx="3081905" cy="4000500"/>
          </a:xfrm>
        </p:spPr>
        <p:txBody>
          <a:bodyPr/>
          <a:lstStyle>
            <a:lvl1pPr marL="0" indent="0"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AC9ED-883A-4295-875C-D653C1FCD32D}" type="datetimeFigureOut">
              <a:rPr lang="en-US"/>
              <a:t>06-Jul-15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27BEA-0E01-4643-B2DE-F82012A02F2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55152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white">
          <a:xfrm>
            <a:off x="1600200" y="295562"/>
            <a:ext cx="8991600" cy="1008247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09725" y="2171700"/>
            <a:ext cx="8991600" cy="400050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796151" y="6511119"/>
            <a:ext cx="2651162" cy="27583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17DAC9ED-883A-4295-875C-D653C1FCD32D}" type="datetimeFigureOut">
              <a:rPr lang="en-US"/>
              <a:pPr/>
              <a:t>06-Jul-15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9724" y="6511119"/>
            <a:ext cx="5157725" cy="27583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6014" y="6511119"/>
            <a:ext cx="1115786" cy="27583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29927BEA-0E01-4643-B2DE-F82012A02F29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052200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0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u="none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10312" indent="-210312" algn="l" defTabSz="914400" rtl="0" eaLnBrk="1" latinLnBrk="0" hangingPunct="1">
        <a:lnSpc>
          <a:spcPct val="100000"/>
        </a:lnSpc>
        <a:spcBef>
          <a:spcPts val="1200"/>
        </a:spcBef>
        <a:buFont typeface="Wingdings" panose="05000000000000000000" pitchFamily="2" charset="2"/>
        <a:buChar char="§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667512" indent="-155448" algn="l" defTabSz="914400" rtl="0" eaLnBrk="1" latinLnBrk="0" hangingPunct="1">
        <a:lnSpc>
          <a:spcPct val="100000"/>
        </a:lnSpc>
        <a:spcBef>
          <a:spcPts val="600"/>
        </a:spcBef>
        <a:buSzPct val="80000"/>
        <a:buFont typeface="Wingdings" panose="05000000000000000000" pitchFamily="2" charset="2"/>
        <a:buChar char="§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1124712" indent="-155448" algn="l" defTabSz="914400" rtl="0" eaLnBrk="1" latinLnBrk="0" hangingPunct="1">
        <a:lnSpc>
          <a:spcPct val="100000"/>
        </a:lnSpc>
        <a:spcBef>
          <a:spcPts val="600"/>
        </a:spcBef>
        <a:buFont typeface="Wingdings" panose="05000000000000000000" pitchFamily="2" charset="2"/>
        <a:buChar char="§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1581912" indent="-155448" algn="l" defTabSz="914400" rtl="0" eaLnBrk="1" latinLnBrk="0" hangingPunct="1">
        <a:lnSpc>
          <a:spcPct val="100000"/>
        </a:lnSpc>
        <a:spcBef>
          <a:spcPts val="600"/>
        </a:spcBef>
        <a:buFont typeface="Wingdings" panose="05000000000000000000" pitchFamily="2" charset="2"/>
        <a:buChar char="§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2039112" indent="-155448" algn="l" defTabSz="914400" rtl="0" eaLnBrk="1" latinLnBrk="0" hangingPunct="1">
        <a:lnSpc>
          <a:spcPct val="100000"/>
        </a:lnSpc>
        <a:spcBef>
          <a:spcPts val="600"/>
        </a:spcBef>
        <a:buSzPct val="80000"/>
        <a:buFont typeface="Wingdings" panose="05000000000000000000" pitchFamily="2" charset="2"/>
        <a:buChar char="§"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496312" indent="-155448" algn="l" defTabSz="914400" rtl="0" eaLnBrk="1" latinLnBrk="0" hangingPunct="1">
        <a:lnSpc>
          <a:spcPct val="100000"/>
        </a:lnSpc>
        <a:spcBef>
          <a:spcPts val="600"/>
        </a:spcBef>
        <a:buSzPct val="80000"/>
        <a:buFont typeface="Wingdings" panose="05000000000000000000" pitchFamily="2" charset="2"/>
        <a:buChar char="§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2953512" indent="-155448" algn="l" defTabSz="914400" rtl="0" eaLnBrk="1" latinLnBrk="0" hangingPunct="1">
        <a:lnSpc>
          <a:spcPct val="100000"/>
        </a:lnSpc>
        <a:spcBef>
          <a:spcPts val="600"/>
        </a:spcBef>
        <a:buSzPct val="80000"/>
        <a:buFont typeface="Wingdings" panose="05000000000000000000" pitchFamily="2" charset="2"/>
        <a:buChar char="§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3410712" indent="-155448" algn="l" defTabSz="914400" rtl="0" eaLnBrk="1" latinLnBrk="0" hangingPunct="1">
        <a:lnSpc>
          <a:spcPct val="100000"/>
        </a:lnSpc>
        <a:spcBef>
          <a:spcPts val="600"/>
        </a:spcBef>
        <a:buSzPct val="80000"/>
        <a:buFont typeface="Wingdings" panose="05000000000000000000" pitchFamily="2" charset="2"/>
        <a:buChar char="§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3867912" indent="-155448" algn="l" defTabSz="914400" rtl="0" eaLnBrk="1" latinLnBrk="0" hangingPunct="1">
        <a:lnSpc>
          <a:spcPct val="100000"/>
        </a:lnSpc>
        <a:spcBef>
          <a:spcPts val="600"/>
        </a:spcBef>
        <a:buSzPct val="80000"/>
        <a:buFont typeface="Wingdings" panose="05000000000000000000" pitchFamily="2" charset="2"/>
        <a:buChar char="§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368">
          <p15:clr>
            <a:srgbClr val="F26B43"/>
          </p15:clr>
        </p15:guide>
        <p15:guide id="2" pos="6672">
          <p15:clr>
            <a:srgbClr val="F26B43"/>
          </p15:clr>
        </p15:guide>
        <p15:guide id="3" pos="1008">
          <p15:clr>
            <a:srgbClr val="F26B43"/>
          </p15:clr>
        </p15:guide>
        <p15:guide id="4" orient="horz" pos="388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ounded Rectangle 22"/>
          <p:cNvSpPr/>
          <p:nvPr/>
        </p:nvSpPr>
        <p:spPr>
          <a:xfrm>
            <a:off x="3022600" y="1473200"/>
            <a:ext cx="5682343" cy="2795451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99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HGMaruGothicMPRO" panose="020F0609000000000000" pitchFamily="49" charset="-128"/>
                <a:ea typeface="HGMaruGothicMPRO" panose="020F0609000000000000" pitchFamily="49" charset="-128"/>
              </a:rPr>
              <a:t>漢字</a:t>
            </a:r>
            <a:endParaRPr lang="en-US" sz="20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HGMaruGothicMPRO" panose="020F0609000000000000" pitchFamily="49" charset="-128"/>
              <a:ea typeface="HGMaruGothicMPRO" panose="020F0609000000000000" pitchFamily="49" charset="-128"/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4648925" y="4805476"/>
            <a:ext cx="2429692" cy="60762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32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Rounded MT Bold" panose="020F0704030504030204" pitchFamily="34" charset="0"/>
              </a:rPr>
              <a:t>LESSON</a:t>
            </a:r>
            <a:r>
              <a:rPr lang="en-US" altLang="ja-JP" sz="3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Rounded MT Bold" panose="020F0704030504030204" pitchFamily="34" charset="0"/>
              </a:rPr>
              <a:t> </a:t>
            </a:r>
            <a:r>
              <a:rPr lang="en-US" altLang="ja-JP" sz="32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Rounded MT Bold" panose="020F0704030504030204" pitchFamily="34" charset="0"/>
              </a:rPr>
              <a:t>8</a:t>
            </a:r>
            <a:endParaRPr lang="en-US" sz="32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 Rounded MT Bold" panose="020F0704030504030204" pitchFamily="34" charset="0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3940" y="81656"/>
            <a:ext cx="3823012" cy="85471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688520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ame 11"/>
          <p:cNvSpPr/>
          <p:nvPr/>
        </p:nvSpPr>
        <p:spPr>
          <a:xfrm>
            <a:off x="7305418" y="1700468"/>
            <a:ext cx="4781594" cy="5030720"/>
          </a:xfrm>
          <a:prstGeom prst="frame">
            <a:avLst>
              <a:gd name="adj1" fmla="val 4437"/>
            </a:avLst>
          </a:prstGeom>
          <a:solidFill>
            <a:srgbClr val="FFFF00"/>
          </a:solidFill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34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tMotoyaKyotai" panose="02020300000000000000" pitchFamily="18" charset="-128"/>
                <a:ea typeface="NtMotoyaKyotai" panose="02020300000000000000" pitchFamily="18" charset="-128"/>
              </a:rPr>
              <a:t>賃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NtMotoyaKyotai" panose="02020300000000000000" pitchFamily="18" charset="-128"/>
              <a:ea typeface="NtMotoyaKyotai" panose="02020300000000000000" pitchFamily="18" charset="-128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6991872" y="6284774"/>
            <a:ext cx="1981200" cy="457200"/>
          </a:xfrm>
          <a:prstGeom prst="roundRect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(NHẪM)</a:t>
            </a:r>
            <a:endParaRPr lang="en-US" sz="2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" name="Rounded Rectangle 13"/>
          <p:cNvSpPr/>
          <p:nvPr/>
        </p:nvSpPr>
        <p:spPr>
          <a:xfrm rot="246721">
            <a:off x="10570559" y="1553775"/>
            <a:ext cx="1616015" cy="609600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3600" dirty="0" smtClean="0">
                <a:latin typeface="NtMotoyaKyotai" panose="02020300000000000000" pitchFamily="18" charset="-128"/>
                <a:ea typeface="NtMotoyaKyotai" panose="02020300000000000000" pitchFamily="18" charset="-128"/>
              </a:rPr>
              <a:t>ちん</a:t>
            </a:r>
            <a:endParaRPr lang="en-US" sz="3600" dirty="0">
              <a:latin typeface="NtMotoyaKyotai" panose="02020300000000000000" pitchFamily="18" charset="-128"/>
              <a:ea typeface="NtMotoyaKyotai" panose="02020300000000000000" pitchFamily="18" charset="-128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1832719" y="262501"/>
            <a:ext cx="5682317" cy="735605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lIns="0" tIns="0" rIns="0" bIns="91440" rtlCol="0" anchor="ctr"/>
          <a:lstStyle/>
          <a:p>
            <a:pPr algn="ctr"/>
            <a:r>
              <a:rPr lang="en-US" altLang="ja-JP" sz="60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NtMotoyaKyotai" panose="02020300000000000000" pitchFamily="18" charset="-128"/>
                <a:ea typeface="NtMotoyaKyotai" panose="02020300000000000000" pitchFamily="18" charset="-128"/>
              </a:rPr>
              <a:t>MORE KANJIs</a:t>
            </a:r>
            <a:endParaRPr lang="en-US" sz="60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NtMotoyaKyotai" panose="02020300000000000000" pitchFamily="18" charset="-128"/>
              <a:ea typeface="NtMotoyaKyotai" panose="02020300000000000000" pitchFamily="18" charset="-128"/>
            </a:endParaRPr>
          </a:p>
        </p:txBody>
      </p:sp>
      <p:sp>
        <p:nvSpPr>
          <p:cNvPr id="20" name="Frame 19"/>
          <p:cNvSpPr/>
          <p:nvPr/>
        </p:nvSpPr>
        <p:spPr>
          <a:xfrm>
            <a:off x="214276" y="1730012"/>
            <a:ext cx="4781594" cy="5030720"/>
          </a:xfrm>
          <a:prstGeom prst="frame">
            <a:avLst>
              <a:gd name="adj1" fmla="val 4437"/>
            </a:avLst>
          </a:prstGeom>
          <a:solidFill>
            <a:srgbClr val="FFFF00"/>
          </a:solidFill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34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tMotoyaKyotai" panose="02020300000000000000" pitchFamily="18" charset="-128"/>
                <a:ea typeface="NtMotoyaKyotai" panose="02020300000000000000" pitchFamily="18" charset="-128"/>
              </a:rPr>
              <a:t>階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NtMotoyaKyotai" panose="02020300000000000000" pitchFamily="18" charset="-128"/>
              <a:ea typeface="NtMotoyaKyotai" panose="02020300000000000000" pitchFamily="18" charset="-128"/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154712" y="6400799"/>
            <a:ext cx="1981200" cy="457200"/>
          </a:xfrm>
          <a:prstGeom prst="roundRect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</a:t>
            </a:r>
            <a:r>
              <a:rPr lang="vi-VN" sz="280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GIỚI</a:t>
            </a:r>
            <a:r>
              <a:rPr lang="en-US" sz="280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  <a:endParaRPr lang="en-US" sz="2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2" name="Rounded Rectangle 21"/>
          <p:cNvSpPr/>
          <p:nvPr/>
        </p:nvSpPr>
        <p:spPr>
          <a:xfrm rot="21321617">
            <a:off x="-55724" y="1553774"/>
            <a:ext cx="1616015" cy="609600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3600" dirty="0" smtClean="0">
                <a:latin typeface="NtMotoyaKyotai" panose="02020300000000000000" pitchFamily="18" charset="-128"/>
                <a:ea typeface="NtMotoyaKyotai" panose="02020300000000000000" pitchFamily="18" charset="-128"/>
              </a:rPr>
              <a:t>かい</a:t>
            </a:r>
            <a:endParaRPr lang="en-US" sz="3600" dirty="0">
              <a:latin typeface="NtMotoyaKyotai" panose="02020300000000000000" pitchFamily="18" charset="-128"/>
              <a:ea typeface="NtMotoyaKyotai" panose="02020300000000000000" pitchFamily="18" charset="-12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20125">
            <a:off x="1944851" y="1136794"/>
            <a:ext cx="3737885" cy="144355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0" name="Rounded Rectangle 9"/>
          <p:cNvSpPr/>
          <p:nvPr/>
        </p:nvSpPr>
        <p:spPr>
          <a:xfrm>
            <a:off x="5287878" y="2113668"/>
            <a:ext cx="1765622" cy="735605"/>
          </a:xfrm>
          <a:prstGeom prst="round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0" tIns="0" rIns="0" bIns="91440" rtlCol="0" anchor="ctr"/>
          <a:lstStyle/>
          <a:p>
            <a:pPr algn="ctr"/>
            <a:r>
              <a:rPr lang="ja-JP" altLang="en-US" sz="6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tMotoyaKyotai" panose="02020300000000000000" pitchFamily="18" charset="-128"/>
                <a:ea typeface="NtMotoyaKyotai" panose="02020300000000000000" pitchFamily="18" charset="-128"/>
              </a:rPr>
              <a:t>階級</a:t>
            </a:r>
            <a:endParaRPr lang="en-US" sz="6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NtMotoyaKyotai" panose="02020300000000000000" pitchFamily="18" charset="-128"/>
              <a:ea typeface="NtMotoyaKyotai" panose="02020300000000000000" pitchFamily="18" charset="-128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5267833" y="3208653"/>
            <a:ext cx="1765622" cy="735605"/>
          </a:xfrm>
          <a:prstGeom prst="round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0" tIns="0" rIns="0" bIns="91440" rtlCol="0" anchor="ctr"/>
          <a:lstStyle/>
          <a:p>
            <a:pPr algn="ctr"/>
            <a:r>
              <a:rPr lang="ja-JP" altLang="en-US" sz="6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tMotoyaKyotai" panose="02020300000000000000" pitchFamily="18" charset="-128"/>
                <a:ea typeface="NtMotoyaKyotai" panose="02020300000000000000" pitchFamily="18" charset="-128"/>
              </a:rPr>
              <a:t>家</a:t>
            </a:r>
            <a:r>
              <a:rPr lang="ja-JP" altLang="en-US" sz="6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tMotoyaKyotai" panose="02020300000000000000" pitchFamily="18" charset="-128"/>
                <a:ea typeface="NtMotoyaKyotai" panose="02020300000000000000" pitchFamily="18" charset="-128"/>
              </a:rPr>
              <a:t>賃</a:t>
            </a:r>
            <a:endParaRPr lang="en-US" sz="6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NtMotoyaKyotai" panose="02020300000000000000" pitchFamily="18" charset="-128"/>
              <a:ea typeface="NtMotoyaKyotai" panose="02020300000000000000" pitchFamily="18" charset="-128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5287878" y="4048412"/>
            <a:ext cx="1765622" cy="735605"/>
          </a:xfrm>
          <a:prstGeom prst="round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0" tIns="0" rIns="0" bIns="91440" rtlCol="0" anchor="ctr"/>
          <a:lstStyle/>
          <a:p>
            <a:pPr algn="ctr"/>
            <a:r>
              <a:rPr lang="ja-JP" altLang="en-US" sz="6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tMotoyaKyotai" panose="02020300000000000000" pitchFamily="18" charset="-128"/>
                <a:ea typeface="NtMotoyaKyotai" panose="02020300000000000000" pitchFamily="18" charset="-128"/>
              </a:rPr>
              <a:t>運</a:t>
            </a:r>
            <a:r>
              <a:rPr lang="ja-JP" altLang="en-US" sz="6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tMotoyaKyotai" panose="02020300000000000000" pitchFamily="18" charset="-128"/>
                <a:ea typeface="NtMotoyaKyotai" panose="02020300000000000000" pitchFamily="18" charset="-128"/>
              </a:rPr>
              <a:t>賃</a:t>
            </a:r>
            <a:endParaRPr lang="en-US" sz="6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NtMotoyaKyotai" panose="02020300000000000000" pitchFamily="18" charset="-128"/>
              <a:ea typeface="NtMotoyaKyotai" panose="020203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17065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20" grpId="0" animBg="1"/>
      <p:bldP spid="21" grpId="0" animBg="1"/>
      <p:bldP spid="22" grpId="0" animBg="1"/>
      <p:bldP spid="10" grpId="0" animBg="1"/>
      <p:bldP spid="11" grpId="0" animBg="1"/>
      <p:bldP spid="1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2438400" y="2033588"/>
            <a:ext cx="7480300" cy="22987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48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HGPSoeiKakupoptai" panose="040B0A00000000000000" pitchFamily="50" charset="-128"/>
                <a:ea typeface="HGPSoeiKakupoptai" panose="040B0A00000000000000" pitchFamily="50" charset="-128"/>
              </a:rPr>
              <a:t>ありがとうございます！</a:t>
            </a:r>
            <a:endParaRPr lang="en-US" sz="48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HGPSoeiKakupoptai" panose="040B0A00000000000000" pitchFamily="50" charset="-128"/>
              <a:ea typeface="HGPSoeiKakupoptai" panose="040B0A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24260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2631681" y="270284"/>
            <a:ext cx="760769" cy="735605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lIns="0" tIns="0" rIns="0" bIns="91440" rtlCol="0" anchor="ctr"/>
          <a:lstStyle/>
          <a:p>
            <a:pPr algn="ctr"/>
            <a:r>
              <a:rPr lang="ja-JP" altLang="en-US" sz="60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NtMotoyaKyotai" panose="02020300000000000000" pitchFamily="18" charset="-128"/>
                <a:ea typeface="NtMotoyaKyotai" panose="02020300000000000000" pitchFamily="18" charset="-128"/>
              </a:rPr>
              <a:t>便</a:t>
            </a:r>
            <a:endParaRPr lang="en-US" sz="60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NtMotoyaKyotai" panose="02020300000000000000" pitchFamily="18" charset="-128"/>
              <a:ea typeface="NtMotoyaKyotai" panose="02020300000000000000" pitchFamily="18" charset="-128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9300605" y="262440"/>
            <a:ext cx="760769" cy="735605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lIns="0" tIns="0" rIns="0" bIns="91440" rtlCol="0" anchor="ctr"/>
          <a:lstStyle/>
          <a:p>
            <a:pPr algn="ctr"/>
            <a:r>
              <a:rPr lang="ja-JP" altLang="en-US" sz="60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NtMotoyaKyotai" panose="02020300000000000000" pitchFamily="18" charset="-128"/>
                <a:ea typeface="NtMotoyaKyotai" panose="02020300000000000000" pitchFamily="18" charset="-128"/>
              </a:rPr>
              <a:t>有</a:t>
            </a:r>
            <a:endParaRPr lang="en-US" sz="60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NtMotoyaKyotai" panose="02020300000000000000" pitchFamily="18" charset="-128"/>
              <a:ea typeface="NtMotoyaKyotai" panose="02020300000000000000" pitchFamily="18" charset="-128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3458896" y="259431"/>
            <a:ext cx="760769" cy="735605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lIns="0" tIns="0" rIns="0" bIns="91440" rtlCol="0" anchor="ctr"/>
          <a:lstStyle/>
          <a:p>
            <a:pPr algn="ctr"/>
            <a:r>
              <a:rPr lang="ja-JP" altLang="en-US" sz="60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NtMotoyaKyotai" panose="02020300000000000000" pitchFamily="18" charset="-128"/>
                <a:ea typeface="NtMotoyaKyotai" panose="02020300000000000000" pitchFamily="18" charset="-128"/>
              </a:rPr>
              <a:t>利</a:t>
            </a:r>
            <a:endParaRPr lang="en-US" sz="60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NtMotoyaKyotai" panose="02020300000000000000" pitchFamily="18" charset="-128"/>
              <a:ea typeface="NtMotoyaKyotai" panose="02020300000000000000" pitchFamily="18" charset="-128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4296051" y="270222"/>
            <a:ext cx="760769" cy="735605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lIns="0" tIns="0" rIns="0" bIns="91440" rtlCol="0" anchor="ctr"/>
          <a:lstStyle/>
          <a:p>
            <a:pPr algn="ctr"/>
            <a:r>
              <a:rPr lang="ja-JP" altLang="en-US" sz="60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NtMotoyaKyotai" panose="02020300000000000000" pitchFamily="18" charset="-128"/>
                <a:ea typeface="NtMotoyaKyotai" panose="02020300000000000000" pitchFamily="18" charset="-128"/>
              </a:rPr>
              <a:t>建</a:t>
            </a:r>
            <a:endParaRPr lang="en-US" sz="60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NtMotoyaKyotai" panose="02020300000000000000" pitchFamily="18" charset="-128"/>
              <a:ea typeface="NtMotoyaKyotai" panose="02020300000000000000" pitchFamily="18" charset="-128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5127298" y="270222"/>
            <a:ext cx="760769" cy="735605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lIns="0" tIns="0" rIns="0" bIns="91440" rtlCol="0" anchor="ctr"/>
          <a:lstStyle/>
          <a:p>
            <a:pPr algn="ctr"/>
            <a:r>
              <a:rPr lang="ja-JP" altLang="en-US" sz="60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NtMotoyaKyotai" panose="02020300000000000000" pitchFamily="18" charset="-128"/>
                <a:ea typeface="NtMotoyaKyotai" panose="02020300000000000000" pitchFamily="18" charset="-128"/>
              </a:rPr>
              <a:t>近</a:t>
            </a:r>
            <a:endParaRPr lang="en-US" sz="60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NtMotoyaKyotai" panose="02020300000000000000" pitchFamily="18" charset="-128"/>
              <a:ea typeface="NtMotoyaKyotai" panose="02020300000000000000" pitchFamily="18" charset="-128"/>
            </a:endParaRPr>
          </a:p>
        </p:txBody>
      </p:sp>
      <p:sp>
        <p:nvSpPr>
          <p:cNvPr id="12" name="Frame 11"/>
          <p:cNvSpPr/>
          <p:nvPr/>
        </p:nvSpPr>
        <p:spPr>
          <a:xfrm>
            <a:off x="5591675" y="1379901"/>
            <a:ext cx="4781594" cy="5030720"/>
          </a:xfrm>
          <a:prstGeom prst="frame">
            <a:avLst>
              <a:gd name="adj1" fmla="val 4437"/>
            </a:avLst>
          </a:prstGeom>
          <a:solidFill>
            <a:srgbClr val="FFFF00"/>
          </a:solidFill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34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tMotoyaKyotai" panose="02020300000000000000" pitchFamily="18" charset="-128"/>
                <a:ea typeface="NtMotoyaKyotai" panose="02020300000000000000" pitchFamily="18" charset="-128"/>
              </a:rPr>
              <a:t>広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NtMotoyaKyotai" panose="02020300000000000000" pitchFamily="18" charset="-128"/>
              <a:ea typeface="NtMotoyaKyotai" panose="02020300000000000000" pitchFamily="18" charset="-128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6991872" y="6284774"/>
            <a:ext cx="1981200" cy="457200"/>
          </a:xfrm>
          <a:prstGeom prst="roundRect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(QUẢNG)</a:t>
            </a:r>
            <a:endParaRPr lang="en-US" sz="2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" name="Rounded Rectangle 13"/>
          <p:cNvSpPr/>
          <p:nvPr/>
        </p:nvSpPr>
        <p:spPr>
          <a:xfrm rot="861815">
            <a:off x="9534133" y="1425212"/>
            <a:ext cx="2198076" cy="609600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3600" dirty="0" smtClean="0">
                <a:latin typeface="NtMotoyaKyotai" panose="02020300000000000000" pitchFamily="18" charset="-128"/>
                <a:ea typeface="NtMotoyaKyotai" panose="02020300000000000000" pitchFamily="18" charset="-128"/>
              </a:rPr>
              <a:t>こう</a:t>
            </a:r>
            <a:endParaRPr lang="en-US" sz="3600" dirty="0">
              <a:latin typeface="NtMotoyaKyotai" panose="02020300000000000000" pitchFamily="18" charset="-128"/>
              <a:ea typeface="NtMotoyaKyotai" panose="02020300000000000000" pitchFamily="18" charset="-128"/>
            </a:endParaRPr>
          </a:p>
        </p:txBody>
      </p:sp>
      <p:sp>
        <p:nvSpPr>
          <p:cNvPr id="15" name="Rounded Rectangle 14"/>
          <p:cNvSpPr/>
          <p:nvPr/>
        </p:nvSpPr>
        <p:spPr>
          <a:xfrm rot="21140809">
            <a:off x="9574857" y="5976973"/>
            <a:ext cx="2212544" cy="609600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3600" dirty="0" smtClean="0">
                <a:latin typeface="NtMotoyaKyotai" panose="02020300000000000000" pitchFamily="18" charset="-128"/>
                <a:ea typeface="NtMotoyaKyotai" panose="02020300000000000000" pitchFamily="18" charset="-128"/>
              </a:rPr>
              <a:t>ひろ・い</a:t>
            </a:r>
            <a:endParaRPr lang="en-US" sz="3600" dirty="0">
              <a:latin typeface="NtMotoyaKyotai" panose="02020300000000000000" pitchFamily="18" charset="-128"/>
              <a:ea typeface="NtMotoyaKyotai" panose="02020300000000000000" pitchFamily="18" charset="-128"/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6795048" y="270223"/>
            <a:ext cx="760769" cy="735605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lIns="0" tIns="0" rIns="0" bIns="91440" rtlCol="0" anchor="ctr"/>
          <a:lstStyle/>
          <a:p>
            <a:pPr algn="ctr"/>
            <a:r>
              <a:rPr lang="ja-JP" altLang="en-US" sz="60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NtMotoyaKyotai" panose="02020300000000000000" pitchFamily="18" charset="-128"/>
                <a:ea typeface="NtMotoyaKyotai" panose="02020300000000000000" pitchFamily="18" charset="-128"/>
              </a:rPr>
              <a:t>室</a:t>
            </a:r>
            <a:endParaRPr lang="en-US" sz="60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NtMotoyaKyotai" panose="02020300000000000000" pitchFamily="18" charset="-128"/>
              <a:ea typeface="NtMotoyaKyotai" panose="02020300000000000000" pitchFamily="18" charset="-128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1832719" y="262501"/>
            <a:ext cx="760769" cy="735605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lIns="0" tIns="0" rIns="0" bIns="91440" rtlCol="0" anchor="ctr"/>
          <a:lstStyle/>
          <a:p>
            <a:pPr algn="ctr"/>
            <a:r>
              <a:rPr lang="ja-JP" altLang="en-US" sz="60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NtMotoyaKyotai" panose="02020300000000000000" pitchFamily="18" charset="-128"/>
                <a:ea typeface="NtMotoyaKyotai" panose="02020300000000000000" pitchFamily="18" charset="-128"/>
              </a:rPr>
              <a:t>広</a:t>
            </a:r>
            <a:endParaRPr lang="en-US" sz="60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NtMotoyaKyotai" panose="02020300000000000000" pitchFamily="18" charset="-128"/>
              <a:ea typeface="NtMotoyaKyotai" panose="02020300000000000000" pitchFamily="18" charset="-128"/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7632252" y="270222"/>
            <a:ext cx="760769" cy="735605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lIns="0" tIns="0" rIns="0" bIns="91440" rtlCol="0" anchor="ctr"/>
          <a:lstStyle/>
          <a:p>
            <a:pPr algn="ctr"/>
            <a:r>
              <a:rPr lang="ja-JP" altLang="en-US" sz="60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NtMotoyaKyotai" panose="02020300000000000000" pitchFamily="18" charset="-128"/>
                <a:ea typeface="NtMotoyaKyotai" panose="02020300000000000000" pitchFamily="18" charset="-128"/>
              </a:rPr>
              <a:t>和</a:t>
            </a:r>
            <a:endParaRPr lang="en-US" sz="60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NtMotoyaKyotai" panose="02020300000000000000" pitchFamily="18" charset="-128"/>
              <a:ea typeface="NtMotoyaKyotai" panose="02020300000000000000" pitchFamily="18" charset="-128"/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8469456" y="270222"/>
            <a:ext cx="760769" cy="735605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lIns="0" tIns="0" rIns="0" bIns="91440" rtlCol="0" anchor="ctr"/>
          <a:lstStyle/>
          <a:p>
            <a:pPr algn="ctr"/>
            <a:r>
              <a:rPr lang="ja-JP" altLang="en-US" sz="60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NtMotoyaKyotai" panose="02020300000000000000" pitchFamily="18" charset="-128"/>
                <a:ea typeface="NtMotoyaKyotai" panose="02020300000000000000" pitchFamily="18" charset="-128"/>
              </a:rPr>
              <a:t>洋</a:t>
            </a:r>
            <a:endParaRPr lang="en-US" sz="60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NtMotoyaKyotai" panose="02020300000000000000" pitchFamily="18" charset="-128"/>
              <a:ea typeface="NtMotoyaKyotai" panose="02020300000000000000" pitchFamily="18" charset="-128"/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5966795" y="259031"/>
            <a:ext cx="760769" cy="735605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lIns="0" tIns="0" rIns="0" bIns="91440" rtlCol="0" anchor="ctr"/>
          <a:lstStyle/>
          <a:p>
            <a:pPr algn="ctr"/>
            <a:r>
              <a:rPr lang="ja-JP" altLang="en-US" sz="60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NtMotoyaKyotai" panose="02020300000000000000" pitchFamily="18" charset="-128"/>
                <a:ea typeface="NtMotoyaKyotai" panose="02020300000000000000" pitchFamily="18" charset="-128"/>
              </a:rPr>
              <a:t>空</a:t>
            </a:r>
            <a:endParaRPr lang="en-US" sz="60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NtMotoyaKyotai" panose="02020300000000000000" pitchFamily="18" charset="-128"/>
              <a:ea typeface="NtMotoyaKyotai" panose="02020300000000000000" pitchFamily="18" charset="-128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370529">
            <a:off x="562975" y="2092270"/>
            <a:ext cx="4510025" cy="177869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0" name="Rounded Rectangle 19"/>
          <p:cNvSpPr/>
          <p:nvPr/>
        </p:nvSpPr>
        <p:spPr>
          <a:xfrm>
            <a:off x="1626828" y="4283438"/>
            <a:ext cx="1765622" cy="735605"/>
          </a:xfrm>
          <a:prstGeom prst="round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0" tIns="0" rIns="0" bIns="91440" rtlCol="0" anchor="ctr"/>
          <a:lstStyle/>
          <a:p>
            <a:pPr algn="ctr"/>
            <a:r>
              <a:rPr lang="ja-JP" altLang="en-US" sz="6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tMotoyaKyotai" panose="02020300000000000000" pitchFamily="18" charset="-128"/>
                <a:ea typeface="NtMotoyaKyotai" panose="02020300000000000000" pitchFamily="18" charset="-128"/>
              </a:rPr>
              <a:t>広大</a:t>
            </a:r>
            <a:endParaRPr lang="en-US" sz="6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NtMotoyaKyotai" panose="02020300000000000000" pitchFamily="18" charset="-128"/>
              <a:ea typeface="NtMotoyaKyotai" panose="020203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17809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2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ame 11"/>
          <p:cNvSpPr/>
          <p:nvPr/>
        </p:nvSpPr>
        <p:spPr>
          <a:xfrm>
            <a:off x="7340878" y="1474869"/>
            <a:ext cx="4781594" cy="5030720"/>
          </a:xfrm>
          <a:prstGeom prst="frame">
            <a:avLst>
              <a:gd name="adj1" fmla="val 4437"/>
            </a:avLst>
          </a:prstGeom>
          <a:solidFill>
            <a:srgbClr val="FFFF00"/>
          </a:solidFill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34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tMotoyaKyotai" panose="02020300000000000000" pitchFamily="18" charset="-128"/>
                <a:ea typeface="NtMotoyaKyotai" panose="02020300000000000000" pitchFamily="18" charset="-128"/>
              </a:rPr>
              <a:t>利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NtMotoyaKyotai" panose="02020300000000000000" pitchFamily="18" charset="-128"/>
              <a:ea typeface="NtMotoyaKyotai" panose="02020300000000000000" pitchFamily="18" charset="-128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9070774" y="6276989"/>
            <a:ext cx="1981200" cy="457200"/>
          </a:xfrm>
          <a:prstGeom prst="roundRect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(LỢI)</a:t>
            </a:r>
            <a:endParaRPr lang="en-US" sz="2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" name="Rounded Rectangle 13"/>
          <p:cNvSpPr/>
          <p:nvPr/>
        </p:nvSpPr>
        <p:spPr>
          <a:xfrm rot="861815">
            <a:off x="10746862" y="1308591"/>
            <a:ext cx="1320637" cy="609600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3600" dirty="0" smtClean="0">
                <a:latin typeface="NtMotoyaKyotai" panose="02020300000000000000" pitchFamily="18" charset="-128"/>
                <a:ea typeface="NtMotoyaKyotai" panose="02020300000000000000" pitchFamily="18" charset="-128"/>
              </a:rPr>
              <a:t>り</a:t>
            </a:r>
            <a:endParaRPr lang="en-US" sz="3600" dirty="0">
              <a:latin typeface="NtMotoyaKyotai" panose="02020300000000000000" pitchFamily="18" charset="-128"/>
              <a:ea typeface="NtMotoyaKyotai" panose="02020300000000000000" pitchFamily="18" charset="-128"/>
            </a:endParaRPr>
          </a:p>
        </p:txBody>
      </p:sp>
      <p:sp>
        <p:nvSpPr>
          <p:cNvPr id="36" name="Frame 35"/>
          <p:cNvSpPr/>
          <p:nvPr/>
        </p:nvSpPr>
        <p:spPr>
          <a:xfrm>
            <a:off x="37578" y="1530196"/>
            <a:ext cx="4781594" cy="5030720"/>
          </a:xfrm>
          <a:prstGeom prst="frame">
            <a:avLst>
              <a:gd name="adj1" fmla="val 4437"/>
            </a:avLst>
          </a:prstGeom>
          <a:solidFill>
            <a:srgbClr val="FFFF00"/>
          </a:solidFill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34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tMotoyaKyotai" panose="02020300000000000000" pitchFamily="18" charset="-128"/>
                <a:ea typeface="NtMotoyaKyotai" panose="02020300000000000000" pitchFamily="18" charset="-128"/>
              </a:rPr>
              <a:t>便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NtMotoyaKyotai" panose="02020300000000000000" pitchFamily="18" charset="-128"/>
              <a:ea typeface="NtMotoyaKyotai" panose="02020300000000000000" pitchFamily="18" charset="-128"/>
            </a:endParaRPr>
          </a:p>
        </p:txBody>
      </p:sp>
      <p:sp>
        <p:nvSpPr>
          <p:cNvPr id="37" name="Rounded Rectangle 36"/>
          <p:cNvSpPr/>
          <p:nvPr/>
        </p:nvSpPr>
        <p:spPr>
          <a:xfrm>
            <a:off x="1400197" y="6279959"/>
            <a:ext cx="1981200" cy="457200"/>
          </a:xfrm>
          <a:prstGeom prst="roundRect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(TIỆN)</a:t>
            </a:r>
            <a:endParaRPr lang="en-US" sz="2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8" name="Rounded Rectangle 37"/>
          <p:cNvSpPr/>
          <p:nvPr/>
        </p:nvSpPr>
        <p:spPr>
          <a:xfrm rot="21194752">
            <a:off x="31529" y="1308591"/>
            <a:ext cx="1244803" cy="609600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3600" dirty="0" smtClean="0">
                <a:latin typeface="NtMotoyaKyotai" panose="02020300000000000000" pitchFamily="18" charset="-128"/>
                <a:ea typeface="NtMotoyaKyotai" panose="02020300000000000000" pitchFamily="18" charset="-128"/>
              </a:rPr>
              <a:t>べん</a:t>
            </a:r>
            <a:endParaRPr lang="en-US" sz="3600" dirty="0">
              <a:latin typeface="NtMotoyaKyotai" panose="02020300000000000000" pitchFamily="18" charset="-128"/>
              <a:ea typeface="NtMotoyaKyotai" panose="02020300000000000000" pitchFamily="18" charset="-128"/>
            </a:endParaRPr>
          </a:p>
        </p:txBody>
      </p:sp>
      <p:sp>
        <p:nvSpPr>
          <p:cNvPr id="39" name="Rounded Rectangle 38"/>
          <p:cNvSpPr/>
          <p:nvPr/>
        </p:nvSpPr>
        <p:spPr>
          <a:xfrm>
            <a:off x="2631681" y="270284"/>
            <a:ext cx="760769" cy="735605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lIns="0" tIns="0" rIns="0" bIns="91440" rtlCol="0" anchor="ctr"/>
          <a:lstStyle/>
          <a:p>
            <a:pPr algn="ctr"/>
            <a:r>
              <a:rPr lang="ja-JP" altLang="en-US" sz="60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NtMotoyaKyotai" panose="02020300000000000000" pitchFamily="18" charset="-128"/>
                <a:ea typeface="NtMotoyaKyotai" panose="02020300000000000000" pitchFamily="18" charset="-128"/>
              </a:rPr>
              <a:t>便</a:t>
            </a:r>
            <a:endParaRPr lang="en-US" sz="60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NtMotoyaKyotai" panose="02020300000000000000" pitchFamily="18" charset="-128"/>
              <a:ea typeface="NtMotoyaKyotai" panose="02020300000000000000" pitchFamily="18" charset="-128"/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9300605" y="262440"/>
            <a:ext cx="760769" cy="735605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lIns="0" tIns="0" rIns="0" bIns="91440" rtlCol="0" anchor="ctr"/>
          <a:lstStyle/>
          <a:p>
            <a:pPr algn="ctr"/>
            <a:r>
              <a:rPr lang="ja-JP" altLang="en-US" sz="60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NtMotoyaKyotai" panose="02020300000000000000" pitchFamily="18" charset="-128"/>
                <a:ea typeface="NtMotoyaKyotai" panose="02020300000000000000" pitchFamily="18" charset="-128"/>
              </a:rPr>
              <a:t>有</a:t>
            </a:r>
            <a:endParaRPr lang="en-US" sz="60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NtMotoyaKyotai" panose="02020300000000000000" pitchFamily="18" charset="-128"/>
              <a:ea typeface="NtMotoyaKyotai" panose="02020300000000000000" pitchFamily="18" charset="-128"/>
            </a:endParaRPr>
          </a:p>
        </p:txBody>
      </p:sp>
      <p:sp>
        <p:nvSpPr>
          <p:cNvPr id="41" name="Rounded Rectangle 40"/>
          <p:cNvSpPr/>
          <p:nvPr/>
        </p:nvSpPr>
        <p:spPr>
          <a:xfrm>
            <a:off x="3458896" y="259431"/>
            <a:ext cx="760769" cy="735605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lIns="0" tIns="0" rIns="0" bIns="91440" rtlCol="0" anchor="ctr"/>
          <a:lstStyle/>
          <a:p>
            <a:pPr algn="ctr"/>
            <a:r>
              <a:rPr lang="ja-JP" altLang="en-US" sz="60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NtMotoyaKyotai" panose="02020300000000000000" pitchFamily="18" charset="-128"/>
                <a:ea typeface="NtMotoyaKyotai" panose="02020300000000000000" pitchFamily="18" charset="-128"/>
              </a:rPr>
              <a:t>利</a:t>
            </a:r>
            <a:endParaRPr lang="en-US" sz="60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NtMotoyaKyotai" panose="02020300000000000000" pitchFamily="18" charset="-128"/>
              <a:ea typeface="NtMotoyaKyotai" panose="02020300000000000000" pitchFamily="18" charset="-128"/>
            </a:endParaRPr>
          </a:p>
        </p:txBody>
      </p:sp>
      <p:sp>
        <p:nvSpPr>
          <p:cNvPr id="42" name="Rounded Rectangle 41"/>
          <p:cNvSpPr/>
          <p:nvPr/>
        </p:nvSpPr>
        <p:spPr>
          <a:xfrm>
            <a:off x="4296051" y="270222"/>
            <a:ext cx="760769" cy="735605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lIns="0" tIns="0" rIns="0" bIns="91440" rtlCol="0" anchor="ctr"/>
          <a:lstStyle/>
          <a:p>
            <a:pPr algn="ctr"/>
            <a:r>
              <a:rPr lang="ja-JP" altLang="en-US" sz="60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NtMotoyaKyotai" panose="02020300000000000000" pitchFamily="18" charset="-128"/>
                <a:ea typeface="NtMotoyaKyotai" panose="02020300000000000000" pitchFamily="18" charset="-128"/>
              </a:rPr>
              <a:t>建</a:t>
            </a:r>
            <a:endParaRPr lang="en-US" sz="60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NtMotoyaKyotai" panose="02020300000000000000" pitchFamily="18" charset="-128"/>
              <a:ea typeface="NtMotoyaKyotai" panose="02020300000000000000" pitchFamily="18" charset="-128"/>
            </a:endParaRPr>
          </a:p>
        </p:txBody>
      </p:sp>
      <p:sp>
        <p:nvSpPr>
          <p:cNvPr id="43" name="Rounded Rectangle 42"/>
          <p:cNvSpPr/>
          <p:nvPr/>
        </p:nvSpPr>
        <p:spPr>
          <a:xfrm>
            <a:off x="5127298" y="270222"/>
            <a:ext cx="760769" cy="735605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lIns="0" tIns="0" rIns="0" bIns="91440" rtlCol="0" anchor="ctr"/>
          <a:lstStyle/>
          <a:p>
            <a:pPr algn="ctr"/>
            <a:r>
              <a:rPr lang="ja-JP" altLang="en-US" sz="60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NtMotoyaKyotai" panose="02020300000000000000" pitchFamily="18" charset="-128"/>
                <a:ea typeface="NtMotoyaKyotai" panose="02020300000000000000" pitchFamily="18" charset="-128"/>
              </a:rPr>
              <a:t>近</a:t>
            </a:r>
            <a:endParaRPr lang="en-US" sz="60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NtMotoyaKyotai" panose="02020300000000000000" pitchFamily="18" charset="-128"/>
              <a:ea typeface="NtMotoyaKyotai" panose="02020300000000000000" pitchFamily="18" charset="-128"/>
            </a:endParaRPr>
          </a:p>
        </p:txBody>
      </p:sp>
      <p:sp>
        <p:nvSpPr>
          <p:cNvPr id="44" name="Rounded Rectangle 43"/>
          <p:cNvSpPr/>
          <p:nvPr/>
        </p:nvSpPr>
        <p:spPr>
          <a:xfrm>
            <a:off x="6795048" y="270223"/>
            <a:ext cx="760769" cy="735605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lIns="0" tIns="0" rIns="0" bIns="91440" rtlCol="0" anchor="ctr"/>
          <a:lstStyle/>
          <a:p>
            <a:pPr algn="ctr"/>
            <a:r>
              <a:rPr lang="ja-JP" altLang="en-US" sz="60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NtMotoyaKyotai" panose="02020300000000000000" pitchFamily="18" charset="-128"/>
                <a:ea typeface="NtMotoyaKyotai" panose="02020300000000000000" pitchFamily="18" charset="-128"/>
              </a:rPr>
              <a:t>室</a:t>
            </a:r>
            <a:endParaRPr lang="en-US" sz="60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NtMotoyaKyotai" panose="02020300000000000000" pitchFamily="18" charset="-128"/>
              <a:ea typeface="NtMotoyaKyotai" panose="02020300000000000000" pitchFamily="18" charset="-128"/>
            </a:endParaRPr>
          </a:p>
        </p:txBody>
      </p:sp>
      <p:sp>
        <p:nvSpPr>
          <p:cNvPr id="45" name="Rounded Rectangle 44"/>
          <p:cNvSpPr/>
          <p:nvPr/>
        </p:nvSpPr>
        <p:spPr>
          <a:xfrm>
            <a:off x="1832719" y="262501"/>
            <a:ext cx="760769" cy="735605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lIns="0" tIns="0" rIns="0" bIns="91440" rtlCol="0" anchor="ctr"/>
          <a:lstStyle/>
          <a:p>
            <a:pPr algn="ctr"/>
            <a:r>
              <a:rPr lang="ja-JP" altLang="en-US" sz="60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NtMotoyaKyotai" panose="02020300000000000000" pitchFamily="18" charset="-128"/>
                <a:ea typeface="NtMotoyaKyotai" panose="02020300000000000000" pitchFamily="18" charset="-128"/>
              </a:rPr>
              <a:t>広</a:t>
            </a:r>
            <a:endParaRPr lang="en-US" sz="60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NtMotoyaKyotai" panose="02020300000000000000" pitchFamily="18" charset="-128"/>
              <a:ea typeface="NtMotoyaKyotai" panose="02020300000000000000" pitchFamily="18" charset="-128"/>
            </a:endParaRPr>
          </a:p>
        </p:txBody>
      </p:sp>
      <p:sp>
        <p:nvSpPr>
          <p:cNvPr id="46" name="Rounded Rectangle 45"/>
          <p:cNvSpPr/>
          <p:nvPr/>
        </p:nvSpPr>
        <p:spPr>
          <a:xfrm>
            <a:off x="7632252" y="270222"/>
            <a:ext cx="760769" cy="735605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lIns="0" tIns="0" rIns="0" bIns="91440" rtlCol="0" anchor="ctr"/>
          <a:lstStyle/>
          <a:p>
            <a:pPr algn="ctr"/>
            <a:r>
              <a:rPr lang="ja-JP" altLang="en-US" sz="60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NtMotoyaKyotai" panose="02020300000000000000" pitchFamily="18" charset="-128"/>
                <a:ea typeface="NtMotoyaKyotai" panose="02020300000000000000" pitchFamily="18" charset="-128"/>
              </a:rPr>
              <a:t>和</a:t>
            </a:r>
            <a:endParaRPr lang="en-US" sz="60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NtMotoyaKyotai" panose="02020300000000000000" pitchFamily="18" charset="-128"/>
              <a:ea typeface="NtMotoyaKyotai" panose="02020300000000000000" pitchFamily="18" charset="-128"/>
            </a:endParaRPr>
          </a:p>
        </p:txBody>
      </p:sp>
      <p:sp>
        <p:nvSpPr>
          <p:cNvPr id="47" name="Rounded Rectangle 46"/>
          <p:cNvSpPr/>
          <p:nvPr/>
        </p:nvSpPr>
        <p:spPr>
          <a:xfrm>
            <a:off x="8469456" y="270222"/>
            <a:ext cx="760769" cy="735605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lIns="0" tIns="0" rIns="0" bIns="91440" rtlCol="0" anchor="ctr"/>
          <a:lstStyle/>
          <a:p>
            <a:pPr algn="ctr"/>
            <a:r>
              <a:rPr lang="ja-JP" altLang="en-US" sz="60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NtMotoyaKyotai" panose="02020300000000000000" pitchFamily="18" charset="-128"/>
                <a:ea typeface="NtMotoyaKyotai" panose="02020300000000000000" pitchFamily="18" charset="-128"/>
              </a:rPr>
              <a:t>洋</a:t>
            </a:r>
            <a:endParaRPr lang="en-US" sz="60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NtMotoyaKyotai" panose="02020300000000000000" pitchFamily="18" charset="-128"/>
              <a:ea typeface="NtMotoyaKyotai" panose="02020300000000000000" pitchFamily="18" charset="-128"/>
            </a:endParaRPr>
          </a:p>
        </p:txBody>
      </p:sp>
      <p:sp>
        <p:nvSpPr>
          <p:cNvPr id="48" name="Rounded Rectangle 47"/>
          <p:cNvSpPr/>
          <p:nvPr/>
        </p:nvSpPr>
        <p:spPr>
          <a:xfrm>
            <a:off x="5966795" y="259031"/>
            <a:ext cx="760769" cy="735605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lIns="0" tIns="0" rIns="0" bIns="91440" rtlCol="0" anchor="ctr"/>
          <a:lstStyle/>
          <a:p>
            <a:pPr algn="ctr"/>
            <a:r>
              <a:rPr lang="ja-JP" altLang="en-US" sz="60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NtMotoyaKyotai" panose="02020300000000000000" pitchFamily="18" charset="-128"/>
                <a:ea typeface="NtMotoyaKyotai" panose="02020300000000000000" pitchFamily="18" charset="-128"/>
              </a:rPr>
              <a:t>空</a:t>
            </a:r>
            <a:endParaRPr lang="en-US" sz="60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NtMotoyaKyotai" panose="02020300000000000000" pitchFamily="18" charset="-128"/>
              <a:ea typeface="NtMotoyaKyotai" panose="02020300000000000000" pitchFamily="18" charset="-12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00962">
            <a:off x="1502629" y="929338"/>
            <a:ext cx="4363167" cy="169643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351279">
            <a:off x="5888067" y="889821"/>
            <a:ext cx="4383270" cy="164372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0" name="Rounded Rectangle 19"/>
          <p:cNvSpPr/>
          <p:nvPr/>
        </p:nvSpPr>
        <p:spPr>
          <a:xfrm>
            <a:off x="5186471" y="2630002"/>
            <a:ext cx="1765622" cy="735605"/>
          </a:xfrm>
          <a:prstGeom prst="round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0" tIns="0" rIns="0" bIns="91440" rtlCol="0" anchor="ctr"/>
          <a:lstStyle/>
          <a:p>
            <a:pPr algn="ctr"/>
            <a:r>
              <a:rPr lang="ja-JP" altLang="en-US" sz="6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tMotoyaKyotai" panose="02020300000000000000" pitchFamily="18" charset="-128"/>
                <a:ea typeface="NtMotoyaKyotai" panose="02020300000000000000" pitchFamily="18" charset="-128"/>
              </a:rPr>
              <a:t>便利</a:t>
            </a:r>
            <a:endParaRPr lang="en-US" sz="6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NtMotoyaKyotai" panose="02020300000000000000" pitchFamily="18" charset="-128"/>
              <a:ea typeface="NtMotoyaKyotai" panose="02020300000000000000" pitchFamily="18" charset="-128"/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5179351" y="3460241"/>
            <a:ext cx="1765622" cy="735605"/>
          </a:xfrm>
          <a:prstGeom prst="round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0" tIns="0" rIns="0" bIns="91440" rtlCol="0" anchor="ctr"/>
          <a:lstStyle/>
          <a:p>
            <a:pPr algn="ctr"/>
            <a:r>
              <a:rPr lang="ja-JP" altLang="en-US" sz="6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tMotoyaKyotai" panose="02020300000000000000" pitchFamily="18" charset="-128"/>
                <a:ea typeface="NtMotoyaKyotai" panose="02020300000000000000" pitchFamily="18" charset="-128"/>
              </a:rPr>
              <a:t>便所</a:t>
            </a:r>
            <a:endParaRPr lang="en-US" sz="6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NtMotoyaKyotai" panose="02020300000000000000" pitchFamily="18" charset="-128"/>
              <a:ea typeface="NtMotoyaKyotai" panose="02020300000000000000" pitchFamily="18" charset="-128"/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5208814" y="4274061"/>
            <a:ext cx="1765622" cy="735605"/>
          </a:xfrm>
          <a:prstGeom prst="round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0" tIns="0" rIns="0" bIns="91440" rtlCol="0" anchor="ctr"/>
          <a:lstStyle/>
          <a:p>
            <a:pPr algn="ctr"/>
            <a:r>
              <a:rPr lang="ja-JP" altLang="en-US" sz="6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tMotoyaKyotai" panose="02020300000000000000" pitchFamily="18" charset="-128"/>
                <a:ea typeface="NtMotoyaKyotai" panose="02020300000000000000" pitchFamily="18" charset="-128"/>
              </a:rPr>
              <a:t>大</a:t>
            </a:r>
            <a:r>
              <a:rPr lang="ja-JP" altLang="en-US" sz="6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tMotoyaKyotai" panose="02020300000000000000" pitchFamily="18" charset="-128"/>
                <a:ea typeface="NtMotoyaKyotai" panose="02020300000000000000" pitchFamily="18" charset="-128"/>
              </a:rPr>
              <a:t>便</a:t>
            </a:r>
            <a:endParaRPr lang="en-US" sz="6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NtMotoyaKyotai" panose="02020300000000000000" pitchFamily="18" charset="-128"/>
              <a:ea typeface="NtMotoyaKyotai" panose="02020300000000000000" pitchFamily="18" charset="-128"/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5215077" y="5087881"/>
            <a:ext cx="1765622" cy="735605"/>
          </a:xfrm>
          <a:prstGeom prst="round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0" tIns="0" rIns="0" bIns="91440" rtlCol="0" anchor="ctr"/>
          <a:lstStyle/>
          <a:p>
            <a:pPr algn="ctr"/>
            <a:r>
              <a:rPr lang="ja-JP" altLang="en-US" sz="6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tMotoyaKyotai" panose="02020300000000000000" pitchFamily="18" charset="-128"/>
                <a:ea typeface="NtMotoyaKyotai" panose="02020300000000000000" pitchFamily="18" charset="-128"/>
              </a:rPr>
              <a:t>利子</a:t>
            </a:r>
            <a:endParaRPr lang="en-US" sz="6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NtMotoyaKyotai" panose="02020300000000000000" pitchFamily="18" charset="-128"/>
              <a:ea typeface="NtMotoyaKyotai" panose="020203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46286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36" grpId="0" animBg="1"/>
      <p:bldP spid="37" grpId="0" animBg="1"/>
      <p:bldP spid="38" grpId="0" animBg="1"/>
      <p:bldP spid="20" grpId="0" animBg="1"/>
      <p:bldP spid="21" grpId="0" animBg="1"/>
      <p:bldP spid="22" grpId="0" animBg="1"/>
      <p:bldP spid="2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ame 20"/>
          <p:cNvSpPr/>
          <p:nvPr/>
        </p:nvSpPr>
        <p:spPr>
          <a:xfrm>
            <a:off x="5578475" y="1388259"/>
            <a:ext cx="4781594" cy="5030720"/>
          </a:xfrm>
          <a:prstGeom prst="frame">
            <a:avLst>
              <a:gd name="adj1" fmla="val 4437"/>
            </a:avLst>
          </a:prstGeom>
          <a:solidFill>
            <a:srgbClr val="0070C0"/>
          </a:solidFill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34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tMotoyaKyotai" panose="02020300000000000000" pitchFamily="18" charset="-128"/>
                <a:ea typeface="NtMotoyaKyotai" panose="02020300000000000000" pitchFamily="18" charset="-128"/>
              </a:rPr>
              <a:t>建</a:t>
            </a:r>
            <a:endParaRPr lang="en-US" sz="34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NtMotoyaKyotai" panose="02020300000000000000" pitchFamily="18" charset="-128"/>
              <a:ea typeface="NtMotoyaKyotai" panose="02020300000000000000" pitchFamily="18" charset="-128"/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6978672" y="6293132"/>
            <a:ext cx="1981200" cy="457200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(KIẾN)</a:t>
            </a:r>
            <a:endParaRPr lang="en-US" sz="2800" dirty="0">
              <a:solidFill>
                <a:schemeClr val="dk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3" name="Rounded Rectangle 22"/>
          <p:cNvSpPr/>
          <p:nvPr/>
        </p:nvSpPr>
        <p:spPr>
          <a:xfrm rot="502385">
            <a:off x="9548649" y="1282675"/>
            <a:ext cx="1614789" cy="609600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3600" dirty="0" smtClean="0">
                <a:latin typeface="NtMotoyaKyotai" panose="02020300000000000000" pitchFamily="18" charset="-128"/>
                <a:ea typeface="NtMotoyaKyotai" panose="02020300000000000000" pitchFamily="18" charset="-128"/>
              </a:rPr>
              <a:t>けん</a:t>
            </a:r>
            <a:endParaRPr lang="en-US" sz="3600" dirty="0">
              <a:latin typeface="NtMotoyaKyotai" panose="02020300000000000000" pitchFamily="18" charset="-128"/>
              <a:ea typeface="NtMotoyaKyotai" panose="02020300000000000000" pitchFamily="18" charset="-128"/>
            </a:endParaRPr>
          </a:p>
        </p:txBody>
      </p:sp>
      <p:sp>
        <p:nvSpPr>
          <p:cNvPr id="24" name="Rounded Rectangle 23"/>
          <p:cNvSpPr/>
          <p:nvPr/>
        </p:nvSpPr>
        <p:spPr>
          <a:xfrm rot="21140809">
            <a:off x="9527640" y="5476734"/>
            <a:ext cx="2167470" cy="1123486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3600" dirty="0" smtClean="0">
                <a:latin typeface="NtMotoyaKyotai" panose="02020300000000000000" pitchFamily="18" charset="-128"/>
                <a:ea typeface="NtMotoyaKyotai" panose="02020300000000000000" pitchFamily="18" charset="-128"/>
              </a:rPr>
              <a:t>た・つ</a:t>
            </a:r>
            <a:endParaRPr lang="en-US" altLang="ja-JP" sz="3600" dirty="0" smtClean="0">
              <a:latin typeface="NtMotoyaKyotai" panose="02020300000000000000" pitchFamily="18" charset="-128"/>
              <a:ea typeface="NtMotoyaKyotai" panose="02020300000000000000" pitchFamily="18" charset="-128"/>
            </a:endParaRPr>
          </a:p>
          <a:p>
            <a:r>
              <a:rPr lang="ja-JP" altLang="en-US" sz="3600" dirty="0" smtClean="0">
                <a:latin typeface="NtMotoyaKyotai" panose="02020300000000000000" pitchFamily="18" charset="-128"/>
                <a:ea typeface="NtMotoyaKyotai" panose="02020300000000000000" pitchFamily="18" charset="-128"/>
              </a:rPr>
              <a:t>た・て</a:t>
            </a:r>
            <a:r>
              <a:rPr lang="ja-JP" altLang="en-US" sz="3600" dirty="0">
                <a:latin typeface="NtMotoyaKyotai" panose="02020300000000000000" pitchFamily="18" charset="-128"/>
                <a:ea typeface="NtMotoyaKyotai" panose="02020300000000000000" pitchFamily="18" charset="-128"/>
              </a:rPr>
              <a:t>る</a:t>
            </a:r>
            <a:endParaRPr lang="en-US" sz="3600" dirty="0">
              <a:latin typeface="NtMotoyaKyotai" panose="02020300000000000000" pitchFamily="18" charset="-128"/>
              <a:ea typeface="NtMotoyaKyotai" panose="02020300000000000000" pitchFamily="18" charset="-128"/>
            </a:endParaRPr>
          </a:p>
        </p:txBody>
      </p:sp>
      <p:sp>
        <p:nvSpPr>
          <p:cNvPr id="44" name="Rounded Rectangle 43"/>
          <p:cNvSpPr/>
          <p:nvPr/>
        </p:nvSpPr>
        <p:spPr>
          <a:xfrm>
            <a:off x="2631681" y="270284"/>
            <a:ext cx="760769" cy="735605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lIns="0" tIns="0" rIns="0" bIns="91440" rtlCol="0" anchor="ctr"/>
          <a:lstStyle/>
          <a:p>
            <a:pPr algn="ctr"/>
            <a:r>
              <a:rPr lang="ja-JP" altLang="en-US" sz="60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NtMotoyaKyotai" panose="02020300000000000000" pitchFamily="18" charset="-128"/>
                <a:ea typeface="NtMotoyaKyotai" panose="02020300000000000000" pitchFamily="18" charset="-128"/>
              </a:rPr>
              <a:t>便</a:t>
            </a:r>
            <a:endParaRPr lang="en-US" sz="60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NtMotoyaKyotai" panose="02020300000000000000" pitchFamily="18" charset="-128"/>
              <a:ea typeface="NtMotoyaKyotai" panose="02020300000000000000" pitchFamily="18" charset="-128"/>
            </a:endParaRPr>
          </a:p>
        </p:txBody>
      </p:sp>
      <p:sp>
        <p:nvSpPr>
          <p:cNvPr id="45" name="Rounded Rectangle 44"/>
          <p:cNvSpPr/>
          <p:nvPr/>
        </p:nvSpPr>
        <p:spPr>
          <a:xfrm>
            <a:off x="9300605" y="262440"/>
            <a:ext cx="760769" cy="735605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lIns="0" tIns="0" rIns="0" bIns="91440" rtlCol="0" anchor="ctr"/>
          <a:lstStyle/>
          <a:p>
            <a:pPr algn="ctr"/>
            <a:r>
              <a:rPr lang="ja-JP" altLang="en-US" sz="60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NtMotoyaKyotai" panose="02020300000000000000" pitchFamily="18" charset="-128"/>
                <a:ea typeface="NtMotoyaKyotai" panose="02020300000000000000" pitchFamily="18" charset="-128"/>
              </a:rPr>
              <a:t>有</a:t>
            </a:r>
            <a:endParaRPr lang="en-US" sz="60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NtMotoyaKyotai" panose="02020300000000000000" pitchFamily="18" charset="-128"/>
              <a:ea typeface="NtMotoyaKyotai" panose="02020300000000000000" pitchFamily="18" charset="-128"/>
            </a:endParaRPr>
          </a:p>
        </p:txBody>
      </p:sp>
      <p:sp>
        <p:nvSpPr>
          <p:cNvPr id="46" name="Rounded Rectangle 45"/>
          <p:cNvSpPr/>
          <p:nvPr/>
        </p:nvSpPr>
        <p:spPr>
          <a:xfrm>
            <a:off x="3458896" y="259431"/>
            <a:ext cx="760769" cy="735605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lIns="0" tIns="0" rIns="0" bIns="91440" rtlCol="0" anchor="ctr"/>
          <a:lstStyle/>
          <a:p>
            <a:pPr algn="ctr"/>
            <a:r>
              <a:rPr lang="ja-JP" altLang="en-US" sz="60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NtMotoyaKyotai" panose="02020300000000000000" pitchFamily="18" charset="-128"/>
                <a:ea typeface="NtMotoyaKyotai" panose="02020300000000000000" pitchFamily="18" charset="-128"/>
              </a:rPr>
              <a:t>利</a:t>
            </a:r>
            <a:endParaRPr lang="en-US" sz="60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NtMotoyaKyotai" panose="02020300000000000000" pitchFamily="18" charset="-128"/>
              <a:ea typeface="NtMotoyaKyotai" panose="02020300000000000000" pitchFamily="18" charset="-128"/>
            </a:endParaRPr>
          </a:p>
        </p:txBody>
      </p:sp>
      <p:sp>
        <p:nvSpPr>
          <p:cNvPr id="47" name="Rounded Rectangle 46"/>
          <p:cNvSpPr/>
          <p:nvPr/>
        </p:nvSpPr>
        <p:spPr>
          <a:xfrm>
            <a:off x="4296051" y="270222"/>
            <a:ext cx="760769" cy="735605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lIns="0" tIns="0" rIns="0" bIns="91440" rtlCol="0" anchor="ctr"/>
          <a:lstStyle/>
          <a:p>
            <a:pPr algn="ctr"/>
            <a:r>
              <a:rPr lang="ja-JP" altLang="en-US" sz="60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NtMotoyaKyotai" panose="02020300000000000000" pitchFamily="18" charset="-128"/>
                <a:ea typeface="NtMotoyaKyotai" panose="02020300000000000000" pitchFamily="18" charset="-128"/>
              </a:rPr>
              <a:t>建</a:t>
            </a:r>
            <a:endParaRPr lang="en-US" sz="60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NtMotoyaKyotai" panose="02020300000000000000" pitchFamily="18" charset="-128"/>
              <a:ea typeface="NtMotoyaKyotai" panose="02020300000000000000" pitchFamily="18" charset="-128"/>
            </a:endParaRPr>
          </a:p>
        </p:txBody>
      </p:sp>
      <p:sp>
        <p:nvSpPr>
          <p:cNvPr id="48" name="Rounded Rectangle 47"/>
          <p:cNvSpPr/>
          <p:nvPr/>
        </p:nvSpPr>
        <p:spPr>
          <a:xfrm>
            <a:off x="5127298" y="270222"/>
            <a:ext cx="760769" cy="735605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lIns="0" tIns="0" rIns="0" bIns="91440" rtlCol="0" anchor="ctr"/>
          <a:lstStyle/>
          <a:p>
            <a:pPr algn="ctr"/>
            <a:r>
              <a:rPr lang="ja-JP" altLang="en-US" sz="60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NtMotoyaKyotai" panose="02020300000000000000" pitchFamily="18" charset="-128"/>
                <a:ea typeface="NtMotoyaKyotai" panose="02020300000000000000" pitchFamily="18" charset="-128"/>
              </a:rPr>
              <a:t>近</a:t>
            </a:r>
            <a:endParaRPr lang="en-US" sz="60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NtMotoyaKyotai" panose="02020300000000000000" pitchFamily="18" charset="-128"/>
              <a:ea typeface="NtMotoyaKyotai" panose="02020300000000000000" pitchFamily="18" charset="-128"/>
            </a:endParaRPr>
          </a:p>
        </p:txBody>
      </p:sp>
      <p:sp>
        <p:nvSpPr>
          <p:cNvPr id="49" name="Rounded Rectangle 48"/>
          <p:cNvSpPr/>
          <p:nvPr/>
        </p:nvSpPr>
        <p:spPr>
          <a:xfrm>
            <a:off x="6795048" y="270223"/>
            <a:ext cx="760769" cy="735605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lIns="0" tIns="0" rIns="0" bIns="91440" rtlCol="0" anchor="ctr"/>
          <a:lstStyle/>
          <a:p>
            <a:pPr algn="ctr"/>
            <a:r>
              <a:rPr lang="ja-JP" altLang="en-US" sz="60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NtMotoyaKyotai" panose="02020300000000000000" pitchFamily="18" charset="-128"/>
                <a:ea typeface="NtMotoyaKyotai" panose="02020300000000000000" pitchFamily="18" charset="-128"/>
              </a:rPr>
              <a:t>室</a:t>
            </a:r>
            <a:endParaRPr lang="en-US" sz="60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NtMotoyaKyotai" panose="02020300000000000000" pitchFamily="18" charset="-128"/>
              <a:ea typeface="NtMotoyaKyotai" panose="02020300000000000000" pitchFamily="18" charset="-128"/>
            </a:endParaRPr>
          </a:p>
        </p:txBody>
      </p:sp>
      <p:sp>
        <p:nvSpPr>
          <p:cNvPr id="50" name="Rounded Rectangle 49"/>
          <p:cNvSpPr/>
          <p:nvPr/>
        </p:nvSpPr>
        <p:spPr>
          <a:xfrm>
            <a:off x="1832719" y="262501"/>
            <a:ext cx="760769" cy="735605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lIns="0" tIns="0" rIns="0" bIns="91440" rtlCol="0" anchor="ctr"/>
          <a:lstStyle/>
          <a:p>
            <a:pPr algn="ctr"/>
            <a:r>
              <a:rPr lang="ja-JP" altLang="en-US" sz="60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NtMotoyaKyotai" panose="02020300000000000000" pitchFamily="18" charset="-128"/>
                <a:ea typeface="NtMotoyaKyotai" panose="02020300000000000000" pitchFamily="18" charset="-128"/>
              </a:rPr>
              <a:t>広</a:t>
            </a:r>
            <a:endParaRPr lang="en-US" sz="60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NtMotoyaKyotai" panose="02020300000000000000" pitchFamily="18" charset="-128"/>
              <a:ea typeface="NtMotoyaKyotai" panose="02020300000000000000" pitchFamily="18" charset="-128"/>
            </a:endParaRPr>
          </a:p>
        </p:txBody>
      </p:sp>
      <p:sp>
        <p:nvSpPr>
          <p:cNvPr id="51" name="Rounded Rectangle 50"/>
          <p:cNvSpPr/>
          <p:nvPr/>
        </p:nvSpPr>
        <p:spPr>
          <a:xfrm>
            <a:off x="7632252" y="270222"/>
            <a:ext cx="760769" cy="735605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lIns="0" tIns="0" rIns="0" bIns="91440" rtlCol="0" anchor="ctr"/>
          <a:lstStyle/>
          <a:p>
            <a:pPr algn="ctr"/>
            <a:r>
              <a:rPr lang="ja-JP" altLang="en-US" sz="60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NtMotoyaKyotai" panose="02020300000000000000" pitchFamily="18" charset="-128"/>
                <a:ea typeface="NtMotoyaKyotai" panose="02020300000000000000" pitchFamily="18" charset="-128"/>
              </a:rPr>
              <a:t>和</a:t>
            </a:r>
            <a:endParaRPr lang="en-US" sz="60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NtMotoyaKyotai" panose="02020300000000000000" pitchFamily="18" charset="-128"/>
              <a:ea typeface="NtMotoyaKyotai" panose="02020300000000000000" pitchFamily="18" charset="-128"/>
            </a:endParaRPr>
          </a:p>
        </p:txBody>
      </p:sp>
      <p:sp>
        <p:nvSpPr>
          <p:cNvPr id="52" name="Rounded Rectangle 51"/>
          <p:cNvSpPr/>
          <p:nvPr/>
        </p:nvSpPr>
        <p:spPr>
          <a:xfrm>
            <a:off x="8469456" y="270222"/>
            <a:ext cx="760769" cy="735605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lIns="0" tIns="0" rIns="0" bIns="91440" rtlCol="0" anchor="ctr"/>
          <a:lstStyle/>
          <a:p>
            <a:pPr algn="ctr"/>
            <a:r>
              <a:rPr lang="ja-JP" altLang="en-US" sz="60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NtMotoyaKyotai" panose="02020300000000000000" pitchFamily="18" charset="-128"/>
                <a:ea typeface="NtMotoyaKyotai" panose="02020300000000000000" pitchFamily="18" charset="-128"/>
              </a:rPr>
              <a:t>洋</a:t>
            </a:r>
            <a:endParaRPr lang="en-US" sz="60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NtMotoyaKyotai" panose="02020300000000000000" pitchFamily="18" charset="-128"/>
              <a:ea typeface="NtMotoyaKyotai" panose="02020300000000000000" pitchFamily="18" charset="-128"/>
            </a:endParaRPr>
          </a:p>
        </p:txBody>
      </p:sp>
      <p:sp>
        <p:nvSpPr>
          <p:cNvPr id="53" name="Rounded Rectangle 52"/>
          <p:cNvSpPr/>
          <p:nvPr/>
        </p:nvSpPr>
        <p:spPr>
          <a:xfrm>
            <a:off x="5966795" y="259031"/>
            <a:ext cx="760769" cy="735605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lIns="0" tIns="0" rIns="0" bIns="91440" rtlCol="0" anchor="ctr"/>
          <a:lstStyle/>
          <a:p>
            <a:pPr algn="ctr"/>
            <a:r>
              <a:rPr lang="ja-JP" altLang="en-US" sz="60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NtMotoyaKyotai" panose="02020300000000000000" pitchFamily="18" charset="-128"/>
                <a:ea typeface="NtMotoyaKyotai" panose="02020300000000000000" pitchFamily="18" charset="-128"/>
              </a:rPr>
              <a:t>空</a:t>
            </a:r>
            <a:endParaRPr lang="en-US" sz="60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NtMotoyaKyotai" panose="02020300000000000000" pitchFamily="18" charset="-128"/>
              <a:ea typeface="NtMotoyaKyotai" panose="02020300000000000000" pitchFamily="18" charset="-12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375905">
            <a:off x="477936" y="2093078"/>
            <a:ext cx="4526489" cy="175625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7" name="Rounded Rectangle 16"/>
          <p:cNvSpPr/>
          <p:nvPr/>
        </p:nvSpPr>
        <p:spPr>
          <a:xfrm>
            <a:off x="984729" y="4208696"/>
            <a:ext cx="1765622" cy="735605"/>
          </a:xfrm>
          <a:prstGeom prst="round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0" tIns="0" rIns="0" bIns="91440" rtlCol="0" anchor="ctr"/>
          <a:lstStyle/>
          <a:p>
            <a:pPr algn="ctr"/>
            <a:r>
              <a:rPr lang="ja-JP" altLang="en-US" sz="6000" dirty="0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tMotoyaKyotai" panose="02020300000000000000" pitchFamily="18" charset="-128"/>
                <a:ea typeface="NtMotoyaKyotai" panose="02020300000000000000" pitchFamily="18" charset="-128"/>
              </a:rPr>
              <a:t>建物</a:t>
            </a:r>
            <a:endParaRPr lang="en-US" sz="600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NtMotoyaKyotai" panose="02020300000000000000" pitchFamily="18" charset="-128"/>
              <a:ea typeface="NtMotoyaKyotai" panose="02020300000000000000" pitchFamily="18" charset="-128"/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3111979" y="4208695"/>
            <a:ext cx="1765622" cy="735605"/>
          </a:xfrm>
          <a:prstGeom prst="round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0" tIns="0" rIns="0" bIns="91440" rtlCol="0" anchor="ctr"/>
          <a:lstStyle/>
          <a:p>
            <a:pPr algn="ctr"/>
            <a:r>
              <a:rPr lang="ja-JP" altLang="en-US" sz="6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tMotoyaKyotai" panose="02020300000000000000" pitchFamily="18" charset="-128"/>
                <a:ea typeface="NtMotoyaKyotai" panose="02020300000000000000" pitchFamily="18" charset="-128"/>
              </a:rPr>
              <a:t>建国</a:t>
            </a:r>
            <a:endParaRPr lang="en-US" sz="6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NtMotoyaKyotai" panose="02020300000000000000" pitchFamily="18" charset="-128"/>
              <a:ea typeface="NtMotoyaKyotai" panose="020203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85431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 animBg="1"/>
      <p:bldP spid="24" grpId="0" animBg="1"/>
      <p:bldP spid="17" grpId="0" animBg="1"/>
      <p:bldP spid="1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ame 20"/>
          <p:cNvSpPr/>
          <p:nvPr/>
        </p:nvSpPr>
        <p:spPr>
          <a:xfrm>
            <a:off x="5578475" y="1388259"/>
            <a:ext cx="4781594" cy="5030720"/>
          </a:xfrm>
          <a:prstGeom prst="frame">
            <a:avLst>
              <a:gd name="adj1" fmla="val 4437"/>
            </a:avLst>
          </a:prstGeom>
          <a:solidFill>
            <a:srgbClr val="0070C0"/>
          </a:solidFill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34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tMotoyaKyotai" panose="02020300000000000000" pitchFamily="18" charset="-128"/>
                <a:ea typeface="NtMotoyaKyotai" panose="02020300000000000000" pitchFamily="18" charset="-128"/>
              </a:rPr>
              <a:t>近</a:t>
            </a:r>
            <a:endParaRPr lang="en-US" sz="34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NtMotoyaKyotai" panose="02020300000000000000" pitchFamily="18" charset="-128"/>
              <a:ea typeface="NtMotoyaKyotai" panose="02020300000000000000" pitchFamily="18" charset="-128"/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6978672" y="6293132"/>
            <a:ext cx="1981200" cy="457200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(CẬN)</a:t>
            </a:r>
            <a:endParaRPr lang="en-US" sz="2800" dirty="0">
              <a:solidFill>
                <a:schemeClr val="dk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3" name="Rounded Rectangle 22"/>
          <p:cNvSpPr/>
          <p:nvPr/>
        </p:nvSpPr>
        <p:spPr>
          <a:xfrm rot="1087845">
            <a:off x="9548649" y="1282675"/>
            <a:ext cx="1614789" cy="609600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3600" dirty="0">
                <a:latin typeface="NtMotoyaKyotai" panose="02020300000000000000" pitchFamily="18" charset="-128"/>
                <a:ea typeface="NtMotoyaKyotai" panose="02020300000000000000" pitchFamily="18" charset="-128"/>
              </a:rPr>
              <a:t>き</a:t>
            </a:r>
            <a:r>
              <a:rPr lang="ja-JP" altLang="en-US" sz="3600" dirty="0" smtClean="0">
                <a:latin typeface="NtMotoyaKyotai" panose="02020300000000000000" pitchFamily="18" charset="-128"/>
                <a:ea typeface="NtMotoyaKyotai" panose="02020300000000000000" pitchFamily="18" charset="-128"/>
              </a:rPr>
              <a:t>ん</a:t>
            </a:r>
            <a:endParaRPr lang="en-US" sz="3600" dirty="0">
              <a:latin typeface="NtMotoyaKyotai" panose="02020300000000000000" pitchFamily="18" charset="-128"/>
              <a:ea typeface="NtMotoyaKyotai" panose="02020300000000000000" pitchFamily="18" charset="-128"/>
            </a:endParaRPr>
          </a:p>
        </p:txBody>
      </p:sp>
      <p:sp>
        <p:nvSpPr>
          <p:cNvPr id="24" name="Rounded Rectangle 23"/>
          <p:cNvSpPr/>
          <p:nvPr/>
        </p:nvSpPr>
        <p:spPr>
          <a:xfrm rot="21140809">
            <a:off x="9562140" y="5992540"/>
            <a:ext cx="2167470" cy="605372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3600" dirty="0" smtClean="0">
                <a:latin typeface="NtMotoyaKyotai" panose="02020300000000000000" pitchFamily="18" charset="-128"/>
                <a:ea typeface="NtMotoyaKyotai" panose="02020300000000000000" pitchFamily="18" charset="-128"/>
              </a:rPr>
              <a:t>ちか・い</a:t>
            </a:r>
            <a:endParaRPr lang="en-US" sz="3600" dirty="0">
              <a:latin typeface="NtMotoyaKyotai" panose="02020300000000000000" pitchFamily="18" charset="-128"/>
              <a:ea typeface="NtMotoyaKyotai" panose="02020300000000000000" pitchFamily="18" charset="-128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2631681" y="270284"/>
            <a:ext cx="760769" cy="735605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lIns="0" tIns="0" rIns="0" bIns="91440" rtlCol="0" anchor="ctr"/>
          <a:lstStyle/>
          <a:p>
            <a:pPr algn="ctr"/>
            <a:r>
              <a:rPr lang="ja-JP" altLang="en-US" sz="60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NtMotoyaKyotai" panose="02020300000000000000" pitchFamily="18" charset="-128"/>
                <a:ea typeface="NtMotoyaKyotai" panose="02020300000000000000" pitchFamily="18" charset="-128"/>
              </a:rPr>
              <a:t>便</a:t>
            </a:r>
            <a:endParaRPr lang="en-US" sz="60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NtMotoyaKyotai" panose="02020300000000000000" pitchFamily="18" charset="-128"/>
              <a:ea typeface="NtMotoyaKyotai" panose="02020300000000000000" pitchFamily="18" charset="-128"/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9300605" y="262440"/>
            <a:ext cx="760769" cy="735605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lIns="0" tIns="0" rIns="0" bIns="91440" rtlCol="0" anchor="ctr"/>
          <a:lstStyle/>
          <a:p>
            <a:pPr algn="ctr"/>
            <a:r>
              <a:rPr lang="ja-JP" altLang="en-US" sz="60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NtMotoyaKyotai" panose="02020300000000000000" pitchFamily="18" charset="-128"/>
                <a:ea typeface="NtMotoyaKyotai" panose="02020300000000000000" pitchFamily="18" charset="-128"/>
              </a:rPr>
              <a:t>有</a:t>
            </a:r>
            <a:endParaRPr lang="en-US" sz="60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NtMotoyaKyotai" panose="02020300000000000000" pitchFamily="18" charset="-128"/>
              <a:ea typeface="NtMotoyaKyotai" panose="02020300000000000000" pitchFamily="18" charset="-128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3458896" y="259431"/>
            <a:ext cx="760769" cy="735605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lIns="0" tIns="0" rIns="0" bIns="91440" rtlCol="0" anchor="ctr"/>
          <a:lstStyle/>
          <a:p>
            <a:pPr algn="ctr"/>
            <a:r>
              <a:rPr lang="ja-JP" altLang="en-US" sz="60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NtMotoyaKyotai" panose="02020300000000000000" pitchFamily="18" charset="-128"/>
                <a:ea typeface="NtMotoyaKyotai" panose="02020300000000000000" pitchFamily="18" charset="-128"/>
              </a:rPr>
              <a:t>利</a:t>
            </a:r>
            <a:endParaRPr lang="en-US" sz="60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NtMotoyaKyotai" panose="02020300000000000000" pitchFamily="18" charset="-128"/>
              <a:ea typeface="NtMotoyaKyotai" panose="02020300000000000000" pitchFamily="18" charset="-128"/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4296051" y="270222"/>
            <a:ext cx="760769" cy="735605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lIns="0" tIns="0" rIns="0" bIns="91440" rtlCol="0" anchor="ctr"/>
          <a:lstStyle/>
          <a:p>
            <a:pPr algn="ctr"/>
            <a:r>
              <a:rPr lang="ja-JP" altLang="en-US" sz="60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NtMotoyaKyotai" panose="02020300000000000000" pitchFamily="18" charset="-128"/>
                <a:ea typeface="NtMotoyaKyotai" panose="02020300000000000000" pitchFamily="18" charset="-128"/>
              </a:rPr>
              <a:t>建</a:t>
            </a:r>
            <a:endParaRPr lang="en-US" sz="60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NtMotoyaKyotai" panose="02020300000000000000" pitchFamily="18" charset="-128"/>
              <a:ea typeface="NtMotoyaKyotai" panose="02020300000000000000" pitchFamily="18" charset="-128"/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5127298" y="270222"/>
            <a:ext cx="760769" cy="735605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lIns="0" tIns="0" rIns="0" bIns="91440" rtlCol="0" anchor="ctr"/>
          <a:lstStyle/>
          <a:p>
            <a:pPr algn="ctr"/>
            <a:r>
              <a:rPr lang="ja-JP" altLang="en-US" sz="60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NtMotoyaKyotai" panose="02020300000000000000" pitchFamily="18" charset="-128"/>
                <a:ea typeface="NtMotoyaKyotai" panose="02020300000000000000" pitchFamily="18" charset="-128"/>
              </a:rPr>
              <a:t>近</a:t>
            </a:r>
            <a:endParaRPr lang="en-US" sz="60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NtMotoyaKyotai" panose="02020300000000000000" pitchFamily="18" charset="-128"/>
              <a:ea typeface="NtMotoyaKyotai" panose="02020300000000000000" pitchFamily="18" charset="-128"/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6795048" y="270223"/>
            <a:ext cx="760769" cy="735605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lIns="0" tIns="0" rIns="0" bIns="91440" rtlCol="0" anchor="ctr"/>
          <a:lstStyle/>
          <a:p>
            <a:pPr algn="ctr"/>
            <a:r>
              <a:rPr lang="ja-JP" altLang="en-US" sz="60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NtMotoyaKyotai" panose="02020300000000000000" pitchFamily="18" charset="-128"/>
                <a:ea typeface="NtMotoyaKyotai" panose="02020300000000000000" pitchFamily="18" charset="-128"/>
              </a:rPr>
              <a:t>室</a:t>
            </a:r>
            <a:endParaRPr lang="en-US" sz="60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NtMotoyaKyotai" panose="02020300000000000000" pitchFamily="18" charset="-128"/>
              <a:ea typeface="NtMotoyaKyotai" panose="02020300000000000000" pitchFamily="18" charset="-128"/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1832719" y="262501"/>
            <a:ext cx="760769" cy="735605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lIns="0" tIns="0" rIns="0" bIns="91440" rtlCol="0" anchor="ctr"/>
          <a:lstStyle/>
          <a:p>
            <a:pPr algn="ctr"/>
            <a:r>
              <a:rPr lang="ja-JP" altLang="en-US" sz="60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NtMotoyaKyotai" panose="02020300000000000000" pitchFamily="18" charset="-128"/>
                <a:ea typeface="NtMotoyaKyotai" panose="02020300000000000000" pitchFamily="18" charset="-128"/>
              </a:rPr>
              <a:t>広</a:t>
            </a:r>
            <a:endParaRPr lang="en-US" sz="60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NtMotoyaKyotai" panose="02020300000000000000" pitchFamily="18" charset="-128"/>
              <a:ea typeface="NtMotoyaKyotai" panose="02020300000000000000" pitchFamily="18" charset="-128"/>
            </a:endParaRPr>
          </a:p>
        </p:txBody>
      </p:sp>
      <p:sp>
        <p:nvSpPr>
          <p:cNvPr id="35" name="Rounded Rectangle 34"/>
          <p:cNvSpPr/>
          <p:nvPr/>
        </p:nvSpPr>
        <p:spPr>
          <a:xfrm>
            <a:off x="7632252" y="270222"/>
            <a:ext cx="760769" cy="735605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lIns="0" tIns="0" rIns="0" bIns="91440" rtlCol="0" anchor="ctr"/>
          <a:lstStyle/>
          <a:p>
            <a:pPr algn="ctr"/>
            <a:r>
              <a:rPr lang="ja-JP" altLang="en-US" sz="60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NtMotoyaKyotai" panose="02020300000000000000" pitchFamily="18" charset="-128"/>
                <a:ea typeface="NtMotoyaKyotai" panose="02020300000000000000" pitchFamily="18" charset="-128"/>
              </a:rPr>
              <a:t>和</a:t>
            </a:r>
            <a:endParaRPr lang="en-US" sz="60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NtMotoyaKyotai" panose="02020300000000000000" pitchFamily="18" charset="-128"/>
              <a:ea typeface="NtMotoyaKyotai" panose="02020300000000000000" pitchFamily="18" charset="-128"/>
            </a:endParaRPr>
          </a:p>
        </p:txBody>
      </p:sp>
      <p:sp>
        <p:nvSpPr>
          <p:cNvPr id="36" name="Rounded Rectangle 35"/>
          <p:cNvSpPr/>
          <p:nvPr/>
        </p:nvSpPr>
        <p:spPr>
          <a:xfrm>
            <a:off x="8469456" y="270222"/>
            <a:ext cx="760769" cy="735605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lIns="0" tIns="0" rIns="0" bIns="91440" rtlCol="0" anchor="ctr"/>
          <a:lstStyle/>
          <a:p>
            <a:pPr algn="ctr"/>
            <a:r>
              <a:rPr lang="ja-JP" altLang="en-US" sz="60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NtMotoyaKyotai" panose="02020300000000000000" pitchFamily="18" charset="-128"/>
                <a:ea typeface="NtMotoyaKyotai" panose="02020300000000000000" pitchFamily="18" charset="-128"/>
              </a:rPr>
              <a:t>洋</a:t>
            </a:r>
            <a:endParaRPr lang="en-US" sz="60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NtMotoyaKyotai" panose="02020300000000000000" pitchFamily="18" charset="-128"/>
              <a:ea typeface="NtMotoyaKyotai" panose="02020300000000000000" pitchFamily="18" charset="-128"/>
            </a:endParaRPr>
          </a:p>
        </p:txBody>
      </p:sp>
      <p:sp>
        <p:nvSpPr>
          <p:cNvPr id="37" name="Rounded Rectangle 36"/>
          <p:cNvSpPr/>
          <p:nvPr/>
        </p:nvSpPr>
        <p:spPr>
          <a:xfrm>
            <a:off x="5966795" y="259031"/>
            <a:ext cx="760769" cy="735605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lIns="0" tIns="0" rIns="0" bIns="91440" rtlCol="0" anchor="ctr"/>
          <a:lstStyle/>
          <a:p>
            <a:pPr algn="ctr"/>
            <a:r>
              <a:rPr lang="ja-JP" altLang="en-US" sz="60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NtMotoyaKyotai" panose="02020300000000000000" pitchFamily="18" charset="-128"/>
                <a:ea typeface="NtMotoyaKyotai" panose="02020300000000000000" pitchFamily="18" charset="-128"/>
              </a:rPr>
              <a:t>空</a:t>
            </a:r>
            <a:endParaRPr lang="en-US" sz="60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NtMotoyaKyotai" panose="02020300000000000000" pitchFamily="18" charset="-128"/>
              <a:ea typeface="NtMotoyaKyotai" panose="02020300000000000000" pitchFamily="18" charset="-12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433648">
            <a:off x="539772" y="1785906"/>
            <a:ext cx="4662013" cy="176549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0" name="Rounded Rectangle 19"/>
          <p:cNvSpPr/>
          <p:nvPr/>
        </p:nvSpPr>
        <p:spPr>
          <a:xfrm>
            <a:off x="2870778" y="5892159"/>
            <a:ext cx="1765622" cy="735605"/>
          </a:xfrm>
          <a:prstGeom prst="round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0" tIns="0" rIns="0" bIns="91440" rtlCol="0" anchor="ctr"/>
          <a:lstStyle/>
          <a:p>
            <a:pPr algn="ctr"/>
            <a:r>
              <a:rPr lang="ja-JP" altLang="en-US" sz="60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tMotoyaKyotai" panose="02020300000000000000" pitchFamily="18" charset="-128"/>
                <a:ea typeface="NtMotoyaKyotai" panose="02020300000000000000" pitchFamily="18" charset="-128"/>
              </a:rPr>
              <a:t>近道</a:t>
            </a:r>
            <a:endParaRPr lang="en-US" sz="600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NtMotoyaKyotai" panose="02020300000000000000" pitchFamily="18" charset="-128"/>
              <a:ea typeface="NtMotoyaKyotai" panose="02020300000000000000" pitchFamily="18" charset="-128"/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924869" y="4208695"/>
            <a:ext cx="1765622" cy="735605"/>
          </a:xfrm>
          <a:prstGeom prst="round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0" tIns="0" rIns="0" bIns="91440" rtlCol="0" anchor="ctr"/>
          <a:lstStyle/>
          <a:p>
            <a:pPr algn="ctr"/>
            <a:r>
              <a:rPr lang="ja-JP" altLang="en-US" sz="6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tMotoyaKyotai" panose="02020300000000000000" pitchFamily="18" charset="-128"/>
                <a:ea typeface="NtMotoyaKyotai" panose="02020300000000000000" pitchFamily="18" charset="-128"/>
              </a:rPr>
              <a:t>近代</a:t>
            </a:r>
            <a:endParaRPr lang="en-US" sz="6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NtMotoyaKyotai" panose="02020300000000000000" pitchFamily="18" charset="-128"/>
              <a:ea typeface="NtMotoyaKyotai" panose="02020300000000000000" pitchFamily="18" charset="-128"/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924869" y="5028225"/>
            <a:ext cx="1765622" cy="735605"/>
          </a:xfrm>
          <a:prstGeom prst="round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0" tIns="0" rIns="0" bIns="91440" rtlCol="0" anchor="ctr"/>
          <a:lstStyle/>
          <a:p>
            <a:pPr algn="ctr"/>
            <a:r>
              <a:rPr lang="ja-JP" altLang="en-US" sz="6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tMotoyaKyotai" panose="02020300000000000000" pitchFamily="18" charset="-128"/>
                <a:ea typeface="NtMotoyaKyotai" panose="02020300000000000000" pitchFamily="18" charset="-128"/>
              </a:rPr>
              <a:t>近所</a:t>
            </a:r>
            <a:endParaRPr lang="en-US" sz="6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NtMotoyaKyotai" panose="02020300000000000000" pitchFamily="18" charset="-128"/>
              <a:ea typeface="NtMotoyaKyotai" panose="02020300000000000000" pitchFamily="18" charset="-128"/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2858850" y="4208695"/>
            <a:ext cx="2524604" cy="735605"/>
          </a:xfrm>
          <a:prstGeom prst="round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0" tIns="0" rIns="0" bIns="91440" rtlCol="0" anchor="ctr"/>
          <a:lstStyle/>
          <a:p>
            <a:pPr algn="ctr"/>
            <a:r>
              <a:rPr lang="ja-JP" altLang="en-US" sz="6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tMotoyaKyotai" panose="02020300000000000000" pitchFamily="18" charset="-128"/>
                <a:ea typeface="NtMotoyaKyotai" panose="02020300000000000000" pitchFamily="18" charset="-128"/>
              </a:rPr>
              <a:t>中近東</a:t>
            </a:r>
            <a:endParaRPr lang="en-US" sz="6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NtMotoyaKyotai" panose="02020300000000000000" pitchFamily="18" charset="-128"/>
              <a:ea typeface="NtMotoyaKyotai" panose="02020300000000000000" pitchFamily="18" charset="-128"/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2858850" y="5050427"/>
            <a:ext cx="1765622" cy="735605"/>
          </a:xfrm>
          <a:prstGeom prst="round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0" tIns="0" rIns="0" bIns="91440" rtlCol="0" anchor="ctr"/>
          <a:lstStyle/>
          <a:p>
            <a:pPr algn="ctr"/>
            <a:r>
              <a:rPr lang="ja-JP" altLang="en-US" sz="6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tMotoyaKyotai" panose="02020300000000000000" pitchFamily="18" charset="-128"/>
                <a:ea typeface="NtMotoyaKyotai" panose="02020300000000000000" pitchFamily="18" charset="-128"/>
              </a:rPr>
              <a:t>近</a:t>
            </a:r>
            <a:r>
              <a:rPr lang="ja-JP" altLang="en-US" sz="6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tMotoyaKyotai" panose="02020300000000000000" pitchFamily="18" charset="-128"/>
                <a:ea typeface="NtMotoyaKyotai" panose="02020300000000000000" pitchFamily="18" charset="-128"/>
              </a:rPr>
              <a:t>国</a:t>
            </a:r>
            <a:endParaRPr lang="en-US" sz="6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NtMotoyaKyotai" panose="02020300000000000000" pitchFamily="18" charset="-128"/>
              <a:ea typeface="NtMotoyaKyotai" panose="020203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28768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 animBg="1"/>
      <p:bldP spid="24" grpId="0" animBg="1"/>
      <p:bldP spid="20" grpId="0" animBg="1"/>
      <p:bldP spid="27" grpId="0" animBg="1"/>
      <p:bldP spid="28" grpId="0" animBg="1"/>
      <p:bldP spid="29" grpId="0" animBg="1"/>
      <p:bldP spid="3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ame 26"/>
          <p:cNvSpPr/>
          <p:nvPr/>
        </p:nvSpPr>
        <p:spPr>
          <a:xfrm>
            <a:off x="5321300" y="1362983"/>
            <a:ext cx="4781594" cy="5030720"/>
          </a:xfrm>
          <a:prstGeom prst="frame">
            <a:avLst>
              <a:gd name="adj1" fmla="val 4437"/>
            </a:avLst>
          </a:prstGeom>
          <a:solidFill>
            <a:srgbClr val="00B050"/>
          </a:solidFill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34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tMotoyaKyotai" panose="02020300000000000000" pitchFamily="18" charset="-128"/>
                <a:ea typeface="NtMotoyaKyotai" panose="02020300000000000000" pitchFamily="18" charset="-128"/>
              </a:rPr>
              <a:t>空</a:t>
            </a:r>
            <a:endParaRPr lang="vi-VN" altLang="ja-JP" sz="3440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NtMotoyaKyotai" panose="02020300000000000000" pitchFamily="18" charset="-128"/>
              <a:ea typeface="NtMotoyaKyotai" panose="02020300000000000000" pitchFamily="18" charset="-128"/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6721497" y="6267856"/>
            <a:ext cx="1981200" cy="457200"/>
          </a:xfrm>
          <a:prstGeom prst="roundRect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(KHÔNG)</a:t>
            </a:r>
            <a:endParaRPr lang="en-US" sz="2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9" name="Rounded Rectangle 28"/>
          <p:cNvSpPr/>
          <p:nvPr/>
        </p:nvSpPr>
        <p:spPr>
          <a:xfrm rot="854856">
            <a:off x="9076911" y="1300984"/>
            <a:ext cx="2198076" cy="609600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3600" dirty="0" smtClean="0">
                <a:latin typeface="NtMotoyaKyotai" panose="02020300000000000000" pitchFamily="18" charset="-128"/>
                <a:ea typeface="NtMotoyaKyotai" panose="02020300000000000000" pitchFamily="18" charset="-128"/>
              </a:rPr>
              <a:t>くう</a:t>
            </a:r>
            <a:endParaRPr lang="en-US" sz="3600" dirty="0">
              <a:latin typeface="NtMotoyaKyotai" panose="02020300000000000000" pitchFamily="18" charset="-128"/>
              <a:ea typeface="NtMotoyaKyotai" panose="02020300000000000000" pitchFamily="18" charset="-128"/>
            </a:endParaRPr>
          </a:p>
        </p:txBody>
      </p:sp>
      <p:sp>
        <p:nvSpPr>
          <p:cNvPr id="30" name="Rounded Rectangle 29"/>
          <p:cNvSpPr/>
          <p:nvPr/>
        </p:nvSpPr>
        <p:spPr>
          <a:xfrm rot="21140809">
            <a:off x="9296216" y="5836468"/>
            <a:ext cx="2167470" cy="736753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3600" dirty="0" smtClean="0">
                <a:latin typeface="NtMotoyaKyotai" panose="02020300000000000000" pitchFamily="18" charset="-128"/>
                <a:ea typeface="NtMotoyaKyotai" panose="02020300000000000000" pitchFamily="18" charset="-128"/>
              </a:rPr>
              <a:t>そら</a:t>
            </a:r>
            <a:endParaRPr lang="en-US" altLang="ja-JP" sz="3600" dirty="0" smtClean="0">
              <a:latin typeface="NtMotoyaKyotai" panose="02020300000000000000" pitchFamily="18" charset="-128"/>
              <a:ea typeface="NtMotoyaKyotai" panose="02020300000000000000" pitchFamily="18" charset="-128"/>
            </a:endParaRPr>
          </a:p>
        </p:txBody>
      </p:sp>
      <p:sp>
        <p:nvSpPr>
          <p:cNvPr id="39" name="Rounded Rectangle 38"/>
          <p:cNvSpPr/>
          <p:nvPr/>
        </p:nvSpPr>
        <p:spPr>
          <a:xfrm>
            <a:off x="2631681" y="270284"/>
            <a:ext cx="760769" cy="735605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lIns="0" tIns="0" rIns="0" bIns="91440" rtlCol="0" anchor="ctr"/>
          <a:lstStyle/>
          <a:p>
            <a:pPr algn="ctr"/>
            <a:r>
              <a:rPr lang="ja-JP" altLang="en-US" sz="60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NtMotoyaKyotai" panose="02020300000000000000" pitchFamily="18" charset="-128"/>
                <a:ea typeface="NtMotoyaKyotai" panose="02020300000000000000" pitchFamily="18" charset="-128"/>
              </a:rPr>
              <a:t>便</a:t>
            </a:r>
            <a:endParaRPr lang="en-US" sz="60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NtMotoyaKyotai" panose="02020300000000000000" pitchFamily="18" charset="-128"/>
              <a:ea typeface="NtMotoyaKyotai" panose="02020300000000000000" pitchFamily="18" charset="-128"/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9300605" y="262440"/>
            <a:ext cx="760769" cy="735605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lIns="0" tIns="0" rIns="0" bIns="91440" rtlCol="0" anchor="ctr"/>
          <a:lstStyle/>
          <a:p>
            <a:pPr algn="ctr"/>
            <a:r>
              <a:rPr lang="ja-JP" altLang="en-US" sz="60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NtMotoyaKyotai" panose="02020300000000000000" pitchFamily="18" charset="-128"/>
                <a:ea typeface="NtMotoyaKyotai" panose="02020300000000000000" pitchFamily="18" charset="-128"/>
              </a:rPr>
              <a:t>有</a:t>
            </a:r>
            <a:endParaRPr lang="en-US" sz="60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NtMotoyaKyotai" panose="02020300000000000000" pitchFamily="18" charset="-128"/>
              <a:ea typeface="NtMotoyaKyotai" panose="02020300000000000000" pitchFamily="18" charset="-128"/>
            </a:endParaRPr>
          </a:p>
        </p:txBody>
      </p:sp>
      <p:sp>
        <p:nvSpPr>
          <p:cNvPr id="41" name="Rounded Rectangle 40"/>
          <p:cNvSpPr/>
          <p:nvPr/>
        </p:nvSpPr>
        <p:spPr>
          <a:xfrm>
            <a:off x="3458896" y="259431"/>
            <a:ext cx="760769" cy="735605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lIns="0" tIns="0" rIns="0" bIns="91440" rtlCol="0" anchor="ctr"/>
          <a:lstStyle/>
          <a:p>
            <a:pPr algn="ctr"/>
            <a:r>
              <a:rPr lang="ja-JP" altLang="en-US" sz="60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NtMotoyaKyotai" panose="02020300000000000000" pitchFamily="18" charset="-128"/>
                <a:ea typeface="NtMotoyaKyotai" panose="02020300000000000000" pitchFamily="18" charset="-128"/>
              </a:rPr>
              <a:t>利</a:t>
            </a:r>
            <a:endParaRPr lang="en-US" sz="60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NtMotoyaKyotai" panose="02020300000000000000" pitchFamily="18" charset="-128"/>
              <a:ea typeface="NtMotoyaKyotai" panose="02020300000000000000" pitchFamily="18" charset="-128"/>
            </a:endParaRPr>
          </a:p>
        </p:txBody>
      </p:sp>
      <p:sp>
        <p:nvSpPr>
          <p:cNvPr id="42" name="Rounded Rectangle 41"/>
          <p:cNvSpPr/>
          <p:nvPr/>
        </p:nvSpPr>
        <p:spPr>
          <a:xfrm>
            <a:off x="4296051" y="270222"/>
            <a:ext cx="760769" cy="735605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lIns="0" tIns="0" rIns="0" bIns="91440" rtlCol="0" anchor="ctr"/>
          <a:lstStyle/>
          <a:p>
            <a:pPr algn="ctr"/>
            <a:r>
              <a:rPr lang="ja-JP" altLang="en-US" sz="60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NtMotoyaKyotai" panose="02020300000000000000" pitchFamily="18" charset="-128"/>
                <a:ea typeface="NtMotoyaKyotai" panose="02020300000000000000" pitchFamily="18" charset="-128"/>
              </a:rPr>
              <a:t>建</a:t>
            </a:r>
            <a:endParaRPr lang="en-US" sz="60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NtMotoyaKyotai" panose="02020300000000000000" pitchFamily="18" charset="-128"/>
              <a:ea typeface="NtMotoyaKyotai" panose="02020300000000000000" pitchFamily="18" charset="-128"/>
            </a:endParaRPr>
          </a:p>
        </p:txBody>
      </p:sp>
      <p:sp>
        <p:nvSpPr>
          <p:cNvPr id="43" name="Rounded Rectangle 42"/>
          <p:cNvSpPr/>
          <p:nvPr/>
        </p:nvSpPr>
        <p:spPr>
          <a:xfrm>
            <a:off x="5127298" y="270222"/>
            <a:ext cx="760769" cy="735605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lIns="0" tIns="0" rIns="0" bIns="91440" rtlCol="0" anchor="ctr"/>
          <a:lstStyle/>
          <a:p>
            <a:pPr algn="ctr"/>
            <a:r>
              <a:rPr lang="ja-JP" altLang="en-US" sz="60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NtMotoyaKyotai" panose="02020300000000000000" pitchFamily="18" charset="-128"/>
                <a:ea typeface="NtMotoyaKyotai" panose="02020300000000000000" pitchFamily="18" charset="-128"/>
              </a:rPr>
              <a:t>近</a:t>
            </a:r>
            <a:endParaRPr lang="en-US" sz="60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NtMotoyaKyotai" panose="02020300000000000000" pitchFamily="18" charset="-128"/>
              <a:ea typeface="NtMotoyaKyotai" panose="02020300000000000000" pitchFamily="18" charset="-128"/>
            </a:endParaRPr>
          </a:p>
        </p:txBody>
      </p:sp>
      <p:sp>
        <p:nvSpPr>
          <p:cNvPr id="44" name="Rounded Rectangle 43"/>
          <p:cNvSpPr/>
          <p:nvPr/>
        </p:nvSpPr>
        <p:spPr>
          <a:xfrm>
            <a:off x="6795048" y="270223"/>
            <a:ext cx="760769" cy="735605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lIns="0" tIns="0" rIns="0" bIns="91440" rtlCol="0" anchor="ctr"/>
          <a:lstStyle/>
          <a:p>
            <a:pPr algn="ctr"/>
            <a:r>
              <a:rPr lang="ja-JP" altLang="en-US" sz="60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NtMotoyaKyotai" panose="02020300000000000000" pitchFamily="18" charset="-128"/>
                <a:ea typeface="NtMotoyaKyotai" panose="02020300000000000000" pitchFamily="18" charset="-128"/>
              </a:rPr>
              <a:t>室</a:t>
            </a:r>
            <a:endParaRPr lang="en-US" sz="60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NtMotoyaKyotai" panose="02020300000000000000" pitchFamily="18" charset="-128"/>
              <a:ea typeface="NtMotoyaKyotai" panose="02020300000000000000" pitchFamily="18" charset="-128"/>
            </a:endParaRPr>
          </a:p>
        </p:txBody>
      </p:sp>
      <p:sp>
        <p:nvSpPr>
          <p:cNvPr id="45" name="Rounded Rectangle 44"/>
          <p:cNvSpPr/>
          <p:nvPr/>
        </p:nvSpPr>
        <p:spPr>
          <a:xfrm>
            <a:off x="1832719" y="262501"/>
            <a:ext cx="760769" cy="735605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lIns="0" tIns="0" rIns="0" bIns="91440" rtlCol="0" anchor="ctr"/>
          <a:lstStyle/>
          <a:p>
            <a:pPr algn="ctr"/>
            <a:r>
              <a:rPr lang="ja-JP" altLang="en-US" sz="60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NtMotoyaKyotai" panose="02020300000000000000" pitchFamily="18" charset="-128"/>
                <a:ea typeface="NtMotoyaKyotai" panose="02020300000000000000" pitchFamily="18" charset="-128"/>
              </a:rPr>
              <a:t>広</a:t>
            </a:r>
            <a:endParaRPr lang="en-US" sz="60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NtMotoyaKyotai" panose="02020300000000000000" pitchFamily="18" charset="-128"/>
              <a:ea typeface="NtMotoyaKyotai" panose="02020300000000000000" pitchFamily="18" charset="-128"/>
            </a:endParaRPr>
          </a:p>
        </p:txBody>
      </p:sp>
      <p:sp>
        <p:nvSpPr>
          <p:cNvPr id="46" name="Rounded Rectangle 45"/>
          <p:cNvSpPr/>
          <p:nvPr/>
        </p:nvSpPr>
        <p:spPr>
          <a:xfrm>
            <a:off x="7632252" y="270222"/>
            <a:ext cx="760769" cy="735605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lIns="0" tIns="0" rIns="0" bIns="91440" rtlCol="0" anchor="ctr"/>
          <a:lstStyle/>
          <a:p>
            <a:pPr algn="ctr"/>
            <a:r>
              <a:rPr lang="ja-JP" altLang="en-US" sz="60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NtMotoyaKyotai" panose="02020300000000000000" pitchFamily="18" charset="-128"/>
                <a:ea typeface="NtMotoyaKyotai" panose="02020300000000000000" pitchFamily="18" charset="-128"/>
              </a:rPr>
              <a:t>和</a:t>
            </a:r>
            <a:endParaRPr lang="en-US" sz="60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NtMotoyaKyotai" panose="02020300000000000000" pitchFamily="18" charset="-128"/>
              <a:ea typeface="NtMotoyaKyotai" panose="02020300000000000000" pitchFamily="18" charset="-128"/>
            </a:endParaRPr>
          </a:p>
        </p:txBody>
      </p:sp>
      <p:sp>
        <p:nvSpPr>
          <p:cNvPr id="47" name="Rounded Rectangle 46"/>
          <p:cNvSpPr/>
          <p:nvPr/>
        </p:nvSpPr>
        <p:spPr>
          <a:xfrm>
            <a:off x="8469456" y="270222"/>
            <a:ext cx="760769" cy="735605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lIns="0" tIns="0" rIns="0" bIns="91440" rtlCol="0" anchor="ctr"/>
          <a:lstStyle/>
          <a:p>
            <a:pPr algn="ctr"/>
            <a:r>
              <a:rPr lang="ja-JP" altLang="en-US" sz="60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NtMotoyaKyotai" panose="02020300000000000000" pitchFamily="18" charset="-128"/>
                <a:ea typeface="NtMotoyaKyotai" panose="02020300000000000000" pitchFamily="18" charset="-128"/>
              </a:rPr>
              <a:t>洋</a:t>
            </a:r>
            <a:endParaRPr lang="en-US" sz="60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NtMotoyaKyotai" panose="02020300000000000000" pitchFamily="18" charset="-128"/>
              <a:ea typeface="NtMotoyaKyotai" panose="02020300000000000000" pitchFamily="18" charset="-128"/>
            </a:endParaRPr>
          </a:p>
        </p:txBody>
      </p:sp>
      <p:sp>
        <p:nvSpPr>
          <p:cNvPr id="48" name="Rounded Rectangle 47"/>
          <p:cNvSpPr/>
          <p:nvPr/>
        </p:nvSpPr>
        <p:spPr>
          <a:xfrm>
            <a:off x="5966795" y="259031"/>
            <a:ext cx="760769" cy="735605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lIns="0" tIns="0" rIns="0" bIns="91440" rtlCol="0" anchor="ctr"/>
          <a:lstStyle/>
          <a:p>
            <a:pPr algn="ctr"/>
            <a:r>
              <a:rPr lang="ja-JP" altLang="en-US" sz="60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NtMotoyaKyotai" panose="02020300000000000000" pitchFamily="18" charset="-128"/>
                <a:ea typeface="NtMotoyaKyotai" panose="02020300000000000000" pitchFamily="18" charset="-128"/>
              </a:rPr>
              <a:t>空</a:t>
            </a:r>
            <a:endParaRPr lang="en-US" sz="60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NtMotoyaKyotai" panose="02020300000000000000" pitchFamily="18" charset="-128"/>
              <a:ea typeface="NtMotoyaKyotai" panose="02020300000000000000" pitchFamily="18" charset="-12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412377">
            <a:off x="614742" y="2092567"/>
            <a:ext cx="4235818" cy="160626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7" name="Rounded Rectangle 16"/>
          <p:cNvSpPr/>
          <p:nvPr/>
        </p:nvSpPr>
        <p:spPr>
          <a:xfrm>
            <a:off x="949908" y="4049902"/>
            <a:ext cx="1765622" cy="735605"/>
          </a:xfrm>
          <a:prstGeom prst="round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0" tIns="0" rIns="0" bIns="91440" rtlCol="0" anchor="ctr"/>
          <a:lstStyle/>
          <a:p>
            <a:pPr algn="ctr"/>
            <a:r>
              <a:rPr lang="ja-JP" altLang="en-US" sz="6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tMotoyaKyotai" panose="02020300000000000000" pitchFamily="18" charset="-128"/>
                <a:ea typeface="NtMotoyaKyotai" panose="02020300000000000000" pitchFamily="18" charset="-128"/>
              </a:rPr>
              <a:t>空気</a:t>
            </a:r>
            <a:endParaRPr lang="en-US" sz="6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NtMotoyaKyotai" panose="02020300000000000000" pitchFamily="18" charset="-128"/>
              <a:ea typeface="NtMotoyaKyotai" panose="02020300000000000000" pitchFamily="18" charset="-128"/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2839265" y="4057685"/>
            <a:ext cx="1765622" cy="735605"/>
          </a:xfrm>
          <a:prstGeom prst="round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0" tIns="0" rIns="0" bIns="91440" rtlCol="0" anchor="ctr"/>
          <a:lstStyle/>
          <a:p>
            <a:pPr algn="ctr"/>
            <a:r>
              <a:rPr lang="ja-JP" altLang="en-US" sz="6000" dirty="0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tMotoyaKyotai" panose="02020300000000000000" pitchFamily="18" charset="-128"/>
                <a:ea typeface="NtMotoyaKyotai" panose="02020300000000000000" pitchFamily="18" charset="-128"/>
              </a:rPr>
              <a:t>大空</a:t>
            </a:r>
            <a:endParaRPr lang="en-US" sz="600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NtMotoyaKyotai" panose="02020300000000000000" pitchFamily="18" charset="-128"/>
              <a:ea typeface="NtMotoyaKyotai" panose="020203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6393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29" grpId="0" animBg="1"/>
      <p:bldP spid="30" grpId="0" animBg="1"/>
      <p:bldP spid="17" grpId="0" animBg="1"/>
      <p:bldP spid="1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ame 26"/>
          <p:cNvSpPr/>
          <p:nvPr/>
        </p:nvSpPr>
        <p:spPr>
          <a:xfrm>
            <a:off x="5321300" y="1362983"/>
            <a:ext cx="4781594" cy="5030720"/>
          </a:xfrm>
          <a:prstGeom prst="frame">
            <a:avLst>
              <a:gd name="adj1" fmla="val 4437"/>
            </a:avLst>
          </a:prstGeom>
          <a:solidFill>
            <a:srgbClr val="00B050"/>
          </a:solidFill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34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tMotoyaKyotai" panose="02020300000000000000" pitchFamily="18" charset="-128"/>
                <a:ea typeface="NtMotoyaKyotai" panose="02020300000000000000" pitchFamily="18" charset="-128"/>
              </a:rPr>
              <a:t>室</a:t>
            </a:r>
            <a:endParaRPr lang="vi-VN" altLang="ja-JP" sz="3440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NtMotoyaKyotai" panose="02020300000000000000" pitchFamily="18" charset="-128"/>
              <a:ea typeface="NtMotoyaKyotai" panose="02020300000000000000" pitchFamily="18" charset="-128"/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6721497" y="6267856"/>
            <a:ext cx="1981200" cy="457200"/>
          </a:xfrm>
          <a:prstGeom prst="roundRect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THẤT</a:t>
            </a:r>
            <a:endParaRPr lang="en-US" sz="2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9" name="Rounded Rectangle 28"/>
          <p:cNvSpPr/>
          <p:nvPr/>
        </p:nvSpPr>
        <p:spPr>
          <a:xfrm rot="854856">
            <a:off x="9076911" y="1300984"/>
            <a:ext cx="2198076" cy="609600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3600" dirty="0" smtClean="0">
                <a:latin typeface="NtMotoyaKyotai" panose="02020300000000000000" pitchFamily="18" charset="-128"/>
                <a:ea typeface="NtMotoyaKyotai" panose="02020300000000000000" pitchFamily="18" charset="-128"/>
              </a:rPr>
              <a:t>しつ</a:t>
            </a:r>
            <a:endParaRPr lang="en-US" sz="3600" dirty="0">
              <a:latin typeface="NtMotoyaKyotai" panose="02020300000000000000" pitchFamily="18" charset="-128"/>
              <a:ea typeface="NtMotoyaKyotai" panose="02020300000000000000" pitchFamily="18" charset="-128"/>
            </a:endParaRPr>
          </a:p>
        </p:txBody>
      </p:sp>
      <p:sp>
        <p:nvSpPr>
          <p:cNvPr id="39" name="Rounded Rectangle 38"/>
          <p:cNvSpPr/>
          <p:nvPr/>
        </p:nvSpPr>
        <p:spPr>
          <a:xfrm>
            <a:off x="2631681" y="270284"/>
            <a:ext cx="760769" cy="735605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lIns="0" tIns="0" rIns="0" bIns="91440" rtlCol="0" anchor="ctr"/>
          <a:lstStyle/>
          <a:p>
            <a:pPr algn="ctr"/>
            <a:r>
              <a:rPr lang="ja-JP" altLang="en-US" sz="60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NtMotoyaKyotai" panose="02020300000000000000" pitchFamily="18" charset="-128"/>
                <a:ea typeface="NtMotoyaKyotai" panose="02020300000000000000" pitchFamily="18" charset="-128"/>
              </a:rPr>
              <a:t>便</a:t>
            </a:r>
            <a:endParaRPr lang="en-US" sz="60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NtMotoyaKyotai" panose="02020300000000000000" pitchFamily="18" charset="-128"/>
              <a:ea typeface="NtMotoyaKyotai" panose="02020300000000000000" pitchFamily="18" charset="-128"/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9300605" y="262440"/>
            <a:ext cx="760769" cy="735605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lIns="0" tIns="0" rIns="0" bIns="91440" rtlCol="0" anchor="ctr"/>
          <a:lstStyle/>
          <a:p>
            <a:pPr algn="ctr"/>
            <a:r>
              <a:rPr lang="ja-JP" altLang="en-US" sz="60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NtMotoyaKyotai" panose="02020300000000000000" pitchFamily="18" charset="-128"/>
                <a:ea typeface="NtMotoyaKyotai" panose="02020300000000000000" pitchFamily="18" charset="-128"/>
              </a:rPr>
              <a:t>有</a:t>
            </a:r>
            <a:endParaRPr lang="en-US" sz="60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NtMotoyaKyotai" panose="02020300000000000000" pitchFamily="18" charset="-128"/>
              <a:ea typeface="NtMotoyaKyotai" panose="02020300000000000000" pitchFamily="18" charset="-128"/>
            </a:endParaRPr>
          </a:p>
        </p:txBody>
      </p:sp>
      <p:sp>
        <p:nvSpPr>
          <p:cNvPr id="41" name="Rounded Rectangle 40"/>
          <p:cNvSpPr/>
          <p:nvPr/>
        </p:nvSpPr>
        <p:spPr>
          <a:xfrm>
            <a:off x="3458896" y="259431"/>
            <a:ext cx="760769" cy="735605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lIns="0" tIns="0" rIns="0" bIns="91440" rtlCol="0" anchor="ctr"/>
          <a:lstStyle/>
          <a:p>
            <a:pPr algn="ctr"/>
            <a:r>
              <a:rPr lang="ja-JP" altLang="en-US" sz="60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NtMotoyaKyotai" panose="02020300000000000000" pitchFamily="18" charset="-128"/>
                <a:ea typeface="NtMotoyaKyotai" panose="02020300000000000000" pitchFamily="18" charset="-128"/>
              </a:rPr>
              <a:t>利</a:t>
            </a:r>
            <a:endParaRPr lang="en-US" sz="60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NtMotoyaKyotai" panose="02020300000000000000" pitchFamily="18" charset="-128"/>
              <a:ea typeface="NtMotoyaKyotai" panose="02020300000000000000" pitchFamily="18" charset="-128"/>
            </a:endParaRPr>
          </a:p>
        </p:txBody>
      </p:sp>
      <p:sp>
        <p:nvSpPr>
          <p:cNvPr id="42" name="Rounded Rectangle 41"/>
          <p:cNvSpPr/>
          <p:nvPr/>
        </p:nvSpPr>
        <p:spPr>
          <a:xfrm>
            <a:off x="4296051" y="270222"/>
            <a:ext cx="760769" cy="735605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lIns="0" tIns="0" rIns="0" bIns="91440" rtlCol="0" anchor="ctr"/>
          <a:lstStyle/>
          <a:p>
            <a:pPr algn="ctr"/>
            <a:r>
              <a:rPr lang="ja-JP" altLang="en-US" sz="60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NtMotoyaKyotai" panose="02020300000000000000" pitchFamily="18" charset="-128"/>
                <a:ea typeface="NtMotoyaKyotai" panose="02020300000000000000" pitchFamily="18" charset="-128"/>
              </a:rPr>
              <a:t>建</a:t>
            </a:r>
            <a:endParaRPr lang="en-US" sz="60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NtMotoyaKyotai" panose="02020300000000000000" pitchFamily="18" charset="-128"/>
              <a:ea typeface="NtMotoyaKyotai" panose="02020300000000000000" pitchFamily="18" charset="-128"/>
            </a:endParaRPr>
          </a:p>
        </p:txBody>
      </p:sp>
      <p:sp>
        <p:nvSpPr>
          <p:cNvPr id="43" name="Rounded Rectangle 42"/>
          <p:cNvSpPr/>
          <p:nvPr/>
        </p:nvSpPr>
        <p:spPr>
          <a:xfrm>
            <a:off x="5127298" y="270222"/>
            <a:ext cx="760769" cy="735605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lIns="0" tIns="0" rIns="0" bIns="91440" rtlCol="0" anchor="ctr"/>
          <a:lstStyle/>
          <a:p>
            <a:pPr algn="ctr"/>
            <a:r>
              <a:rPr lang="ja-JP" altLang="en-US" sz="60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NtMotoyaKyotai" panose="02020300000000000000" pitchFamily="18" charset="-128"/>
                <a:ea typeface="NtMotoyaKyotai" panose="02020300000000000000" pitchFamily="18" charset="-128"/>
              </a:rPr>
              <a:t>近</a:t>
            </a:r>
            <a:endParaRPr lang="en-US" sz="60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NtMotoyaKyotai" panose="02020300000000000000" pitchFamily="18" charset="-128"/>
              <a:ea typeface="NtMotoyaKyotai" panose="02020300000000000000" pitchFamily="18" charset="-128"/>
            </a:endParaRPr>
          </a:p>
        </p:txBody>
      </p:sp>
      <p:sp>
        <p:nvSpPr>
          <p:cNvPr id="44" name="Rounded Rectangle 43"/>
          <p:cNvSpPr/>
          <p:nvPr/>
        </p:nvSpPr>
        <p:spPr>
          <a:xfrm>
            <a:off x="6795048" y="270223"/>
            <a:ext cx="760769" cy="735605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lIns="0" tIns="0" rIns="0" bIns="91440" rtlCol="0" anchor="ctr"/>
          <a:lstStyle/>
          <a:p>
            <a:pPr algn="ctr"/>
            <a:r>
              <a:rPr lang="ja-JP" altLang="en-US" sz="60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NtMotoyaKyotai" panose="02020300000000000000" pitchFamily="18" charset="-128"/>
                <a:ea typeface="NtMotoyaKyotai" panose="02020300000000000000" pitchFamily="18" charset="-128"/>
              </a:rPr>
              <a:t>室</a:t>
            </a:r>
            <a:endParaRPr lang="en-US" sz="60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NtMotoyaKyotai" panose="02020300000000000000" pitchFamily="18" charset="-128"/>
              <a:ea typeface="NtMotoyaKyotai" panose="02020300000000000000" pitchFamily="18" charset="-128"/>
            </a:endParaRPr>
          </a:p>
        </p:txBody>
      </p:sp>
      <p:sp>
        <p:nvSpPr>
          <p:cNvPr id="45" name="Rounded Rectangle 44"/>
          <p:cNvSpPr/>
          <p:nvPr/>
        </p:nvSpPr>
        <p:spPr>
          <a:xfrm>
            <a:off x="1832719" y="262501"/>
            <a:ext cx="760769" cy="735605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lIns="0" tIns="0" rIns="0" bIns="91440" rtlCol="0" anchor="ctr"/>
          <a:lstStyle/>
          <a:p>
            <a:pPr algn="ctr"/>
            <a:r>
              <a:rPr lang="ja-JP" altLang="en-US" sz="60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NtMotoyaKyotai" panose="02020300000000000000" pitchFamily="18" charset="-128"/>
                <a:ea typeface="NtMotoyaKyotai" panose="02020300000000000000" pitchFamily="18" charset="-128"/>
              </a:rPr>
              <a:t>広</a:t>
            </a:r>
            <a:endParaRPr lang="en-US" sz="60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NtMotoyaKyotai" panose="02020300000000000000" pitchFamily="18" charset="-128"/>
              <a:ea typeface="NtMotoyaKyotai" panose="02020300000000000000" pitchFamily="18" charset="-128"/>
            </a:endParaRPr>
          </a:p>
        </p:txBody>
      </p:sp>
      <p:sp>
        <p:nvSpPr>
          <p:cNvPr id="46" name="Rounded Rectangle 45"/>
          <p:cNvSpPr/>
          <p:nvPr/>
        </p:nvSpPr>
        <p:spPr>
          <a:xfrm>
            <a:off x="7632252" y="270222"/>
            <a:ext cx="760769" cy="735605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lIns="0" tIns="0" rIns="0" bIns="91440" rtlCol="0" anchor="ctr"/>
          <a:lstStyle/>
          <a:p>
            <a:pPr algn="ctr"/>
            <a:r>
              <a:rPr lang="ja-JP" altLang="en-US" sz="60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NtMotoyaKyotai" panose="02020300000000000000" pitchFamily="18" charset="-128"/>
                <a:ea typeface="NtMotoyaKyotai" panose="02020300000000000000" pitchFamily="18" charset="-128"/>
              </a:rPr>
              <a:t>和</a:t>
            </a:r>
            <a:endParaRPr lang="en-US" sz="60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NtMotoyaKyotai" panose="02020300000000000000" pitchFamily="18" charset="-128"/>
              <a:ea typeface="NtMotoyaKyotai" panose="02020300000000000000" pitchFamily="18" charset="-128"/>
            </a:endParaRPr>
          </a:p>
        </p:txBody>
      </p:sp>
      <p:sp>
        <p:nvSpPr>
          <p:cNvPr id="47" name="Rounded Rectangle 46"/>
          <p:cNvSpPr/>
          <p:nvPr/>
        </p:nvSpPr>
        <p:spPr>
          <a:xfrm>
            <a:off x="8469456" y="270222"/>
            <a:ext cx="760769" cy="735605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lIns="0" tIns="0" rIns="0" bIns="91440" rtlCol="0" anchor="ctr"/>
          <a:lstStyle/>
          <a:p>
            <a:pPr algn="ctr"/>
            <a:r>
              <a:rPr lang="ja-JP" altLang="en-US" sz="60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NtMotoyaKyotai" panose="02020300000000000000" pitchFamily="18" charset="-128"/>
                <a:ea typeface="NtMotoyaKyotai" panose="02020300000000000000" pitchFamily="18" charset="-128"/>
              </a:rPr>
              <a:t>洋</a:t>
            </a:r>
            <a:endParaRPr lang="en-US" sz="60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NtMotoyaKyotai" panose="02020300000000000000" pitchFamily="18" charset="-128"/>
              <a:ea typeface="NtMotoyaKyotai" panose="02020300000000000000" pitchFamily="18" charset="-128"/>
            </a:endParaRPr>
          </a:p>
        </p:txBody>
      </p:sp>
      <p:sp>
        <p:nvSpPr>
          <p:cNvPr id="48" name="Rounded Rectangle 47"/>
          <p:cNvSpPr/>
          <p:nvPr/>
        </p:nvSpPr>
        <p:spPr>
          <a:xfrm>
            <a:off x="5966795" y="259031"/>
            <a:ext cx="760769" cy="735605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lIns="0" tIns="0" rIns="0" bIns="91440" rtlCol="0" anchor="ctr"/>
          <a:lstStyle/>
          <a:p>
            <a:pPr algn="ctr"/>
            <a:r>
              <a:rPr lang="ja-JP" altLang="en-US" sz="60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NtMotoyaKyotai" panose="02020300000000000000" pitchFamily="18" charset="-128"/>
                <a:ea typeface="NtMotoyaKyotai" panose="02020300000000000000" pitchFamily="18" charset="-128"/>
              </a:rPr>
              <a:t>空</a:t>
            </a:r>
            <a:endParaRPr lang="en-US" sz="60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NtMotoyaKyotai" panose="02020300000000000000" pitchFamily="18" charset="-128"/>
              <a:ea typeface="NtMotoyaKyotai" panose="02020300000000000000" pitchFamily="18" charset="-12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419754">
            <a:off x="491398" y="2031128"/>
            <a:ext cx="4635900" cy="179829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6" name="Rounded Rectangle 15"/>
          <p:cNvSpPr/>
          <p:nvPr/>
        </p:nvSpPr>
        <p:spPr>
          <a:xfrm>
            <a:off x="374621" y="4049902"/>
            <a:ext cx="1765622" cy="735605"/>
          </a:xfrm>
          <a:prstGeom prst="round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0" tIns="0" rIns="0" bIns="91440" rtlCol="0" anchor="ctr"/>
          <a:lstStyle/>
          <a:p>
            <a:pPr algn="ctr"/>
            <a:r>
              <a:rPr lang="ja-JP" altLang="en-US" sz="6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tMotoyaKyotai" panose="02020300000000000000" pitchFamily="18" charset="-128"/>
                <a:ea typeface="NtMotoyaKyotai" panose="02020300000000000000" pitchFamily="18" charset="-128"/>
              </a:rPr>
              <a:t>教室</a:t>
            </a:r>
            <a:endParaRPr lang="en-US" sz="6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NtMotoyaKyotai" panose="02020300000000000000" pitchFamily="18" charset="-128"/>
              <a:ea typeface="NtMotoyaKyotai" panose="02020300000000000000" pitchFamily="18" charset="-128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397795" y="4889846"/>
            <a:ext cx="2684517" cy="735605"/>
          </a:xfrm>
          <a:prstGeom prst="round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0" tIns="0" rIns="0" bIns="91440" rtlCol="0" anchor="ctr"/>
          <a:lstStyle/>
          <a:p>
            <a:pPr algn="ctr"/>
            <a:r>
              <a:rPr lang="ja-JP" altLang="en-US" sz="6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tMotoyaKyotai" panose="02020300000000000000" pitchFamily="18" charset="-128"/>
                <a:ea typeface="NtMotoyaKyotai" panose="02020300000000000000" pitchFamily="18" charset="-128"/>
              </a:rPr>
              <a:t>地下室</a:t>
            </a:r>
            <a:endParaRPr lang="en-US" sz="6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NtMotoyaKyotai" panose="02020300000000000000" pitchFamily="18" charset="-128"/>
              <a:ea typeface="NtMotoyaKyotai" panose="02020300000000000000" pitchFamily="18" charset="-128"/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407812" y="5725690"/>
            <a:ext cx="2674500" cy="735605"/>
          </a:xfrm>
          <a:prstGeom prst="round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0" tIns="0" rIns="0" bIns="91440" rtlCol="0" anchor="ctr"/>
          <a:lstStyle/>
          <a:p>
            <a:pPr algn="ctr"/>
            <a:r>
              <a:rPr lang="ja-JP" altLang="en-US" sz="6000" dirty="0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tMotoyaKyotai" panose="02020300000000000000" pitchFamily="18" charset="-128"/>
                <a:ea typeface="NtMotoyaKyotai" panose="02020300000000000000" pitchFamily="18" charset="-128"/>
              </a:rPr>
              <a:t>待合</a:t>
            </a:r>
            <a:r>
              <a:rPr lang="ja-JP" altLang="en-US" sz="6000" dirty="0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tMotoyaKyotai" panose="02020300000000000000" pitchFamily="18" charset="-128"/>
                <a:ea typeface="NtMotoyaKyotai" panose="02020300000000000000" pitchFamily="18" charset="-128"/>
              </a:rPr>
              <a:t>室</a:t>
            </a:r>
            <a:endParaRPr lang="en-US" sz="600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NtMotoyaKyotai" panose="02020300000000000000" pitchFamily="18" charset="-128"/>
              <a:ea typeface="NtMotoyaKyotai" panose="020203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02835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29" grpId="0" animBg="1"/>
      <p:bldP spid="16" grpId="0" animBg="1"/>
      <p:bldP spid="17" grpId="0" animBg="1"/>
      <p:bldP spid="1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ame 11"/>
          <p:cNvSpPr/>
          <p:nvPr/>
        </p:nvSpPr>
        <p:spPr>
          <a:xfrm>
            <a:off x="7340878" y="1474869"/>
            <a:ext cx="4781594" cy="5030720"/>
          </a:xfrm>
          <a:prstGeom prst="frame">
            <a:avLst>
              <a:gd name="adj1" fmla="val 4437"/>
            </a:avLst>
          </a:prstGeom>
          <a:solidFill>
            <a:srgbClr val="FFFF00"/>
          </a:solidFill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34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tMotoyaKyotai" panose="02020300000000000000" pitchFamily="18" charset="-128"/>
                <a:ea typeface="NtMotoyaKyotai" panose="02020300000000000000" pitchFamily="18" charset="-128"/>
              </a:rPr>
              <a:t>洋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NtMotoyaKyotai" panose="02020300000000000000" pitchFamily="18" charset="-128"/>
              <a:ea typeface="NtMotoyaKyotai" panose="02020300000000000000" pitchFamily="18" charset="-128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9070774" y="6276989"/>
            <a:ext cx="1981200" cy="457200"/>
          </a:xfrm>
          <a:prstGeom prst="roundRect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(DƯƠNG)</a:t>
            </a:r>
            <a:endParaRPr lang="en-US" sz="2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" name="Rounded Rectangle 13"/>
          <p:cNvSpPr/>
          <p:nvPr/>
        </p:nvSpPr>
        <p:spPr>
          <a:xfrm rot="861815">
            <a:off x="10746862" y="1308591"/>
            <a:ext cx="1320637" cy="609600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3600" dirty="0" smtClean="0">
                <a:latin typeface="NtMotoyaKyotai" panose="02020300000000000000" pitchFamily="18" charset="-128"/>
                <a:ea typeface="NtMotoyaKyotai" panose="02020300000000000000" pitchFamily="18" charset="-128"/>
              </a:rPr>
              <a:t>よう</a:t>
            </a:r>
            <a:endParaRPr lang="en-US" sz="3600" dirty="0">
              <a:latin typeface="NtMotoyaKyotai" panose="02020300000000000000" pitchFamily="18" charset="-128"/>
              <a:ea typeface="NtMotoyaKyotai" panose="02020300000000000000" pitchFamily="18" charset="-128"/>
            </a:endParaRPr>
          </a:p>
        </p:txBody>
      </p:sp>
      <p:sp>
        <p:nvSpPr>
          <p:cNvPr id="36" name="Frame 35"/>
          <p:cNvSpPr/>
          <p:nvPr/>
        </p:nvSpPr>
        <p:spPr>
          <a:xfrm>
            <a:off x="37578" y="1530196"/>
            <a:ext cx="4781594" cy="5030720"/>
          </a:xfrm>
          <a:prstGeom prst="frame">
            <a:avLst>
              <a:gd name="adj1" fmla="val 4437"/>
            </a:avLst>
          </a:prstGeom>
          <a:solidFill>
            <a:srgbClr val="FFFF00"/>
          </a:solidFill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34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tMotoyaKyotai" panose="02020300000000000000" pitchFamily="18" charset="-128"/>
                <a:ea typeface="NtMotoyaKyotai" panose="02020300000000000000" pitchFamily="18" charset="-128"/>
              </a:rPr>
              <a:t>和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NtMotoyaKyotai" panose="02020300000000000000" pitchFamily="18" charset="-128"/>
              <a:ea typeface="NtMotoyaKyotai" panose="02020300000000000000" pitchFamily="18" charset="-128"/>
            </a:endParaRPr>
          </a:p>
        </p:txBody>
      </p:sp>
      <p:sp>
        <p:nvSpPr>
          <p:cNvPr id="37" name="Rounded Rectangle 36"/>
          <p:cNvSpPr/>
          <p:nvPr/>
        </p:nvSpPr>
        <p:spPr>
          <a:xfrm>
            <a:off x="642374" y="6279959"/>
            <a:ext cx="1981200" cy="457200"/>
          </a:xfrm>
          <a:prstGeom prst="roundRect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(HÒA)</a:t>
            </a:r>
            <a:endParaRPr lang="en-US" sz="2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8" name="Rounded Rectangle 37"/>
          <p:cNvSpPr/>
          <p:nvPr/>
        </p:nvSpPr>
        <p:spPr>
          <a:xfrm rot="21194752">
            <a:off x="31529" y="1308591"/>
            <a:ext cx="1244803" cy="609600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3600" dirty="0" smtClean="0">
                <a:latin typeface="NtMotoyaKyotai" panose="02020300000000000000" pitchFamily="18" charset="-128"/>
                <a:ea typeface="NtMotoyaKyotai" panose="02020300000000000000" pitchFamily="18" charset="-128"/>
              </a:rPr>
              <a:t>わ</a:t>
            </a:r>
            <a:endParaRPr lang="en-US" sz="3600" dirty="0">
              <a:latin typeface="NtMotoyaKyotai" panose="02020300000000000000" pitchFamily="18" charset="-128"/>
              <a:ea typeface="NtMotoyaKyotai" panose="02020300000000000000" pitchFamily="18" charset="-128"/>
            </a:endParaRPr>
          </a:p>
        </p:txBody>
      </p:sp>
      <p:sp>
        <p:nvSpPr>
          <p:cNvPr id="39" name="Rounded Rectangle 38"/>
          <p:cNvSpPr/>
          <p:nvPr/>
        </p:nvSpPr>
        <p:spPr>
          <a:xfrm>
            <a:off x="2631681" y="270284"/>
            <a:ext cx="760769" cy="735605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lIns="0" tIns="0" rIns="0" bIns="91440" rtlCol="0" anchor="ctr"/>
          <a:lstStyle/>
          <a:p>
            <a:pPr algn="ctr"/>
            <a:r>
              <a:rPr lang="ja-JP" altLang="en-US" sz="60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NtMotoyaKyotai" panose="02020300000000000000" pitchFamily="18" charset="-128"/>
                <a:ea typeface="NtMotoyaKyotai" panose="02020300000000000000" pitchFamily="18" charset="-128"/>
              </a:rPr>
              <a:t>便</a:t>
            </a:r>
            <a:endParaRPr lang="en-US" sz="60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NtMotoyaKyotai" panose="02020300000000000000" pitchFamily="18" charset="-128"/>
              <a:ea typeface="NtMotoyaKyotai" panose="02020300000000000000" pitchFamily="18" charset="-128"/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9300605" y="262440"/>
            <a:ext cx="760769" cy="735605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lIns="0" tIns="0" rIns="0" bIns="91440" rtlCol="0" anchor="ctr"/>
          <a:lstStyle/>
          <a:p>
            <a:pPr algn="ctr"/>
            <a:r>
              <a:rPr lang="ja-JP" altLang="en-US" sz="60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NtMotoyaKyotai" panose="02020300000000000000" pitchFamily="18" charset="-128"/>
                <a:ea typeface="NtMotoyaKyotai" panose="02020300000000000000" pitchFamily="18" charset="-128"/>
              </a:rPr>
              <a:t>有</a:t>
            </a:r>
            <a:endParaRPr lang="en-US" sz="60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NtMotoyaKyotai" panose="02020300000000000000" pitchFamily="18" charset="-128"/>
              <a:ea typeface="NtMotoyaKyotai" panose="02020300000000000000" pitchFamily="18" charset="-128"/>
            </a:endParaRPr>
          </a:p>
        </p:txBody>
      </p:sp>
      <p:sp>
        <p:nvSpPr>
          <p:cNvPr id="41" name="Rounded Rectangle 40"/>
          <p:cNvSpPr/>
          <p:nvPr/>
        </p:nvSpPr>
        <p:spPr>
          <a:xfrm>
            <a:off x="3458896" y="259431"/>
            <a:ext cx="760769" cy="735605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lIns="0" tIns="0" rIns="0" bIns="91440" rtlCol="0" anchor="ctr"/>
          <a:lstStyle/>
          <a:p>
            <a:pPr algn="ctr"/>
            <a:r>
              <a:rPr lang="ja-JP" altLang="en-US" sz="60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NtMotoyaKyotai" panose="02020300000000000000" pitchFamily="18" charset="-128"/>
                <a:ea typeface="NtMotoyaKyotai" panose="02020300000000000000" pitchFamily="18" charset="-128"/>
              </a:rPr>
              <a:t>利</a:t>
            </a:r>
            <a:endParaRPr lang="en-US" sz="60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NtMotoyaKyotai" panose="02020300000000000000" pitchFamily="18" charset="-128"/>
              <a:ea typeface="NtMotoyaKyotai" panose="02020300000000000000" pitchFamily="18" charset="-128"/>
            </a:endParaRPr>
          </a:p>
        </p:txBody>
      </p:sp>
      <p:sp>
        <p:nvSpPr>
          <p:cNvPr id="42" name="Rounded Rectangle 41"/>
          <p:cNvSpPr/>
          <p:nvPr/>
        </p:nvSpPr>
        <p:spPr>
          <a:xfrm>
            <a:off x="4296051" y="270222"/>
            <a:ext cx="760769" cy="735605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lIns="0" tIns="0" rIns="0" bIns="91440" rtlCol="0" anchor="ctr"/>
          <a:lstStyle/>
          <a:p>
            <a:pPr algn="ctr"/>
            <a:r>
              <a:rPr lang="ja-JP" altLang="en-US" sz="60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NtMotoyaKyotai" panose="02020300000000000000" pitchFamily="18" charset="-128"/>
                <a:ea typeface="NtMotoyaKyotai" panose="02020300000000000000" pitchFamily="18" charset="-128"/>
              </a:rPr>
              <a:t>建</a:t>
            </a:r>
            <a:endParaRPr lang="en-US" sz="60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NtMotoyaKyotai" panose="02020300000000000000" pitchFamily="18" charset="-128"/>
              <a:ea typeface="NtMotoyaKyotai" panose="02020300000000000000" pitchFamily="18" charset="-128"/>
            </a:endParaRPr>
          </a:p>
        </p:txBody>
      </p:sp>
      <p:sp>
        <p:nvSpPr>
          <p:cNvPr id="43" name="Rounded Rectangle 42"/>
          <p:cNvSpPr/>
          <p:nvPr/>
        </p:nvSpPr>
        <p:spPr>
          <a:xfrm>
            <a:off x="5127298" y="270222"/>
            <a:ext cx="760769" cy="735605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lIns="0" tIns="0" rIns="0" bIns="91440" rtlCol="0" anchor="ctr"/>
          <a:lstStyle/>
          <a:p>
            <a:pPr algn="ctr"/>
            <a:r>
              <a:rPr lang="ja-JP" altLang="en-US" sz="60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NtMotoyaKyotai" panose="02020300000000000000" pitchFamily="18" charset="-128"/>
                <a:ea typeface="NtMotoyaKyotai" panose="02020300000000000000" pitchFamily="18" charset="-128"/>
              </a:rPr>
              <a:t>近</a:t>
            </a:r>
            <a:endParaRPr lang="en-US" sz="60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NtMotoyaKyotai" panose="02020300000000000000" pitchFamily="18" charset="-128"/>
              <a:ea typeface="NtMotoyaKyotai" panose="02020300000000000000" pitchFamily="18" charset="-128"/>
            </a:endParaRPr>
          </a:p>
        </p:txBody>
      </p:sp>
      <p:sp>
        <p:nvSpPr>
          <p:cNvPr id="44" name="Rounded Rectangle 43"/>
          <p:cNvSpPr/>
          <p:nvPr/>
        </p:nvSpPr>
        <p:spPr>
          <a:xfrm>
            <a:off x="6795048" y="270223"/>
            <a:ext cx="760769" cy="735605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lIns="0" tIns="0" rIns="0" bIns="91440" rtlCol="0" anchor="ctr"/>
          <a:lstStyle/>
          <a:p>
            <a:pPr algn="ctr"/>
            <a:r>
              <a:rPr lang="ja-JP" altLang="en-US" sz="60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NtMotoyaKyotai" panose="02020300000000000000" pitchFamily="18" charset="-128"/>
                <a:ea typeface="NtMotoyaKyotai" panose="02020300000000000000" pitchFamily="18" charset="-128"/>
              </a:rPr>
              <a:t>室</a:t>
            </a:r>
            <a:endParaRPr lang="en-US" sz="60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NtMotoyaKyotai" panose="02020300000000000000" pitchFamily="18" charset="-128"/>
              <a:ea typeface="NtMotoyaKyotai" panose="02020300000000000000" pitchFamily="18" charset="-128"/>
            </a:endParaRPr>
          </a:p>
        </p:txBody>
      </p:sp>
      <p:sp>
        <p:nvSpPr>
          <p:cNvPr id="45" name="Rounded Rectangle 44"/>
          <p:cNvSpPr/>
          <p:nvPr/>
        </p:nvSpPr>
        <p:spPr>
          <a:xfrm>
            <a:off x="1832719" y="262501"/>
            <a:ext cx="760769" cy="735605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lIns="0" tIns="0" rIns="0" bIns="91440" rtlCol="0" anchor="ctr"/>
          <a:lstStyle/>
          <a:p>
            <a:pPr algn="ctr"/>
            <a:r>
              <a:rPr lang="ja-JP" altLang="en-US" sz="60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NtMotoyaKyotai" panose="02020300000000000000" pitchFamily="18" charset="-128"/>
                <a:ea typeface="NtMotoyaKyotai" panose="02020300000000000000" pitchFamily="18" charset="-128"/>
              </a:rPr>
              <a:t>広</a:t>
            </a:r>
            <a:endParaRPr lang="en-US" sz="60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NtMotoyaKyotai" panose="02020300000000000000" pitchFamily="18" charset="-128"/>
              <a:ea typeface="NtMotoyaKyotai" panose="02020300000000000000" pitchFamily="18" charset="-128"/>
            </a:endParaRPr>
          </a:p>
        </p:txBody>
      </p:sp>
      <p:sp>
        <p:nvSpPr>
          <p:cNvPr id="46" name="Rounded Rectangle 45"/>
          <p:cNvSpPr/>
          <p:nvPr/>
        </p:nvSpPr>
        <p:spPr>
          <a:xfrm>
            <a:off x="7632252" y="270222"/>
            <a:ext cx="760769" cy="735605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lIns="0" tIns="0" rIns="0" bIns="91440" rtlCol="0" anchor="ctr"/>
          <a:lstStyle/>
          <a:p>
            <a:pPr algn="ctr"/>
            <a:r>
              <a:rPr lang="ja-JP" altLang="en-US" sz="60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NtMotoyaKyotai" panose="02020300000000000000" pitchFamily="18" charset="-128"/>
                <a:ea typeface="NtMotoyaKyotai" panose="02020300000000000000" pitchFamily="18" charset="-128"/>
              </a:rPr>
              <a:t>和</a:t>
            </a:r>
            <a:endParaRPr lang="en-US" sz="60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NtMotoyaKyotai" panose="02020300000000000000" pitchFamily="18" charset="-128"/>
              <a:ea typeface="NtMotoyaKyotai" panose="02020300000000000000" pitchFamily="18" charset="-128"/>
            </a:endParaRPr>
          </a:p>
        </p:txBody>
      </p:sp>
      <p:sp>
        <p:nvSpPr>
          <p:cNvPr id="47" name="Rounded Rectangle 46"/>
          <p:cNvSpPr/>
          <p:nvPr/>
        </p:nvSpPr>
        <p:spPr>
          <a:xfrm>
            <a:off x="8469456" y="270222"/>
            <a:ext cx="760769" cy="735605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lIns="0" tIns="0" rIns="0" bIns="91440" rtlCol="0" anchor="ctr"/>
          <a:lstStyle/>
          <a:p>
            <a:pPr algn="ctr"/>
            <a:r>
              <a:rPr lang="ja-JP" altLang="en-US" sz="60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NtMotoyaKyotai" panose="02020300000000000000" pitchFamily="18" charset="-128"/>
                <a:ea typeface="NtMotoyaKyotai" panose="02020300000000000000" pitchFamily="18" charset="-128"/>
              </a:rPr>
              <a:t>洋</a:t>
            </a:r>
            <a:endParaRPr lang="en-US" sz="60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NtMotoyaKyotai" panose="02020300000000000000" pitchFamily="18" charset="-128"/>
              <a:ea typeface="NtMotoyaKyotai" panose="02020300000000000000" pitchFamily="18" charset="-128"/>
            </a:endParaRPr>
          </a:p>
        </p:txBody>
      </p:sp>
      <p:sp>
        <p:nvSpPr>
          <p:cNvPr id="48" name="Rounded Rectangle 47"/>
          <p:cNvSpPr/>
          <p:nvPr/>
        </p:nvSpPr>
        <p:spPr>
          <a:xfrm>
            <a:off x="5966795" y="259031"/>
            <a:ext cx="760769" cy="735605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lIns="0" tIns="0" rIns="0" bIns="91440" rtlCol="0" anchor="ctr"/>
          <a:lstStyle/>
          <a:p>
            <a:pPr algn="ctr"/>
            <a:r>
              <a:rPr lang="ja-JP" altLang="en-US" sz="60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NtMotoyaKyotai" panose="02020300000000000000" pitchFamily="18" charset="-128"/>
                <a:ea typeface="NtMotoyaKyotai" panose="02020300000000000000" pitchFamily="18" charset="-128"/>
              </a:rPr>
              <a:t>空</a:t>
            </a:r>
            <a:endParaRPr lang="en-US" sz="60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NtMotoyaKyotai" panose="02020300000000000000" pitchFamily="18" charset="-128"/>
              <a:ea typeface="NtMotoyaKyotai" panose="02020300000000000000" pitchFamily="18" charset="-128"/>
            </a:endParaRPr>
          </a:p>
        </p:txBody>
      </p:sp>
      <p:sp>
        <p:nvSpPr>
          <p:cNvPr id="18" name="Rounded Rectangle 17"/>
          <p:cNvSpPr/>
          <p:nvPr/>
        </p:nvSpPr>
        <p:spPr>
          <a:xfrm rot="21140809">
            <a:off x="2658749" y="5972189"/>
            <a:ext cx="2622511" cy="609600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3600" dirty="0" smtClean="0">
                <a:latin typeface="NtMotoyaKyotai" panose="02020300000000000000" pitchFamily="18" charset="-128"/>
                <a:ea typeface="NtMotoyaKyotai" panose="02020300000000000000" pitchFamily="18" charset="-128"/>
              </a:rPr>
              <a:t>なご・やか</a:t>
            </a:r>
            <a:endParaRPr lang="en-US" sz="3600" dirty="0">
              <a:latin typeface="NtMotoyaKyotai" panose="02020300000000000000" pitchFamily="18" charset="-128"/>
              <a:ea typeface="NtMotoyaKyotai" panose="02020300000000000000" pitchFamily="18" charset="-12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20568">
            <a:off x="2203914" y="1337409"/>
            <a:ext cx="3724927" cy="146805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348346">
            <a:off x="6984193" y="1156200"/>
            <a:ext cx="3455958" cy="132765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1" name="Rounded Rectangle 20"/>
          <p:cNvSpPr/>
          <p:nvPr/>
        </p:nvSpPr>
        <p:spPr>
          <a:xfrm>
            <a:off x="5159628" y="2975700"/>
            <a:ext cx="1765622" cy="735605"/>
          </a:xfrm>
          <a:prstGeom prst="round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0" tIns="0" rIns="0" bIns="91440" rtlCol="0" anchor="ctr"/>
          <a:lstStyle/>
          <a:p>
            <a:pPr algn="ctr"/>
            <a:r>
              <a:rPr lang="ja-JP" altLang="en-US" sz="6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tMotoyaKyotai" panose="02020300000000000000" pitchFamily="18" charset="-128"/>
                <a:ea typeface="NtMotoyaKyotai" panose="02020300000000000000" pitchFamily="18" charset="-128"/>
              </a:rPr>
              <a:t>和</a:t>
            </a:r>
            <a:r>
              <a:rPr lang="ja-JP" altLang="en-US" sz="6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tMotoyaKyotai" panose="02020300000000000000" pitchFamily="18" charset="-128"/>
                <a:ea typeface="NtMotoyaKyotai" panose="02020300000000000000" pitchFamily="18" charset="-128"/>
              </a:rPr>
              <a:t>室</a:t>
            </a:r>
            <a:endParaRPr lang="en-US" sz="6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NtMotoyaKyotai" panose="02020300000000000000" pitchFamily="18" charset="-128"/>
              <a:ea typeface="NtMotoyaKyotai" panose="02020300000000000000" pitchFamily="18" charset="-128"/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5160496" y="3819209"/>
            <a:ext cx="1765622" cy="735605"/>
          </a:xfrm>
          <a:prstGeom prst="round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0" tIns="0" rIns="0" bIns="91440" rtlCol="0" anchor="ctr"/>
          <a:lstStyle/>
          <a:p>
            <a:pPr algn="ctr"/>
            <a:r>
              <a:rPr lang="ja-JP" altLang="en-US" sz="6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tMotoyaKyotai" panose="02020300000000000000" pitchFamily="18" charset="-128"/>
                <a:ea typeface="NtMotoyaKyotai" panose="02020300000000000000" pitchFamily="18" charset="-128"/>
              </a:rPr>
              <a:t>洋</a:t>
            </a:r>
            <a:r>
              <a:rPr lang="ja-JP" altLang="en-US" sz="6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tMotoyaKyotai" panose="02020300000000000000" pitchFamily="18" charset="-128"/>
                <a:ea typeface="NtMotoyaKyotai" panose="02020300000000000000" pitchFamily="18" charset="-128"/>
              </a:rPr>
              <a:t>室</a:t>
            </a:r>
            <a:endParaRPr lang="en-US" sz="6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NtMotoyaKyotai" panose="02020300000000000000" pitchFamily="18" charset="-128"/>
              <a:ea typeface="NtMotoyaKyotai" panose="02020300000000000000" pitchFamily="18" charset="-128"/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5159628" y="4655637"/>
            <a:ext cx="1765622" cy="735605"/>
          </a:xfrm>
          <a:prstGeom prst="round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0" tIns="0" rIns="0" bIns="91440" rtlCol="0" anchor="ctr"/>
          <a:lstStyle/>
          <a:p>
            <a:pPr algn="ctr"/>
            <a:r>
              <a:rPr lang="ja-JP" altLang="en-US" sz="6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tMotoyaKyotai" panose="02020300000000000000" pitchFamily="18" charset="-128"/>
                <a:ea typeface="NtMotoyaKyotai" panose="02020300000000000000" pitchFamily="18" charset="-128"/>
              </a:rPr>
              <a:t>和</a:t>
            </a:r>
            <a:r>
              <a:rPr lang="ja-JP" altLang="en-US" sz="6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tMotoyaKyotai" panose="02020300000000000000" pitchFamily="18" charset="-128"/>
                <a:ea typeface="NtMotoyaKyotai" panose="02020300000000000000" pitchFamily="18" charset="-128"/>
              </a:rPr>
              <a:t>服</a:t>
            </a:r>
            <a:endParaRPr lang="en-US" sz="6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NtMotoyaKyotai" panose="02020300000000000000" pitchFamily="18" charset="-128"/>
              <a:ea typeface="NtMotoyaKyotai" panose="02020300000000000000" pitchFamily="18" charset="-128"/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5160496" y="5499146"/>
            <a:ext cx="1765622" cy="735605"/>
          </a:xfrm>
          <a:prstGeom prst="round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0" tIns="0" rIns="0" bIns="91440" rtlCol="0" anchor="ctr"/>
          <a:lstStyle/>
          <a:p>
            <a:pPr algn="ctr"/>
            <a:r>
              <a:rPr lang="ja-JP" altLang="en-US" sz="6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tMotoyaKyotai" panose="02020300000000000000" pitchFamily="18" charset="-128"/>
                <a:ea typeface="NtMotoyaKyotai" panose="02020300000000000000" pitchFamily="18" charset="-128"/>
              </a:rPr>
              <a:t>洋</a:t>
            </a:r>
            <a:r>
              <a:rPr lang="ja-JP" altLang="en-US" sz="6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tMotoyaKyotai" panose="02020300000000000000" pitchFamily="18" charset="-128"/>
                <a:ea typeface="NtMotoyaKyotai" panose="02020300000000000000" pitchFamily="18" charset="-128"/>
              </a:rPr>
              <a:t>服</a:t>
            </a:r>
            <a:endParaRPr lang="en-US" sz="6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NtMotoyaKyotai" panose="02020300000000000000" pitchFamily="18" charset="-128"/>
              <a:ea typeface="NtMotoyaKyotai" panose="020203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40784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36" grpId="0" animBg="1"/>
      <p:bldP spid="37" grpId="0" animBg="1"/>
      <p:bldP spid="38" grpId="0" animBg="1"/>
      <p:bldP spid="18" grpId="0" animBg="1"/>
      <p:bldP spid="21" grpId="0" animBg="1"/>
      <p:bldP spid="22" grpId="0" animBg="1"/>
      <p:bldP spid="23" grpId="0" animBg="1"/>
      <p:bldP spid="2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2631681" y="270284"/>
            <a:ext cx="760769" cy="735605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lIns="0" tIns="0" rIns="0" bIns="91440" rtlCol="0" anchor="ctr"/>
          <a:lstStyle/>
          <a:p>
            <a:pPr algn="ctr"/>
            <a:r>
              <a:rPr lang="ja-JP" altLang="en-US" sz="60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NtMotoyaKyotai" panose="02020300000000000000" pitchFamily="18" charset="-128"/>
                <a:ea typeface="NtMotoyaKyotai" panose="02020300000000000000" pitchFamily="18" charset="-128"/>
              </a:rPr>
              <a:t>便</a:t>
            </a:r>
            <a:endParaRPr lang="en-US" sz="60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NtMotoyaKyotai" panose="02020300000000000000" pitchFamily="18" charset="-128"/>
              <a:ea typeface="NtMotoyaKyotai" panose="02020300000000000000" pitchFamily="18" charset="-128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9300605" y="262440"/>
            <a:ext cx="760769" cy="735605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lIns="0" tIns="0" rIns="0" bIns="91440" rtlCol="0" anchor="ctr"/>
          <a:lstStyle/>
          <a:p>
            <a:pPr algn="ctr"/>
            <a:r>
              <a:rPr lang="ja-JP" altLang="en-US" sz="60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NtMotoyaKyotai" panose="02020300000000000000" pitchFamily="18" charset="-128"/>
                <a:ea typeface="NtMotoyaKyotai" panose="02020300000000000000" pitchFamily="18" charset="-128"/>
              </a:rPr>
              <a:t>有</a:t>
            </a:r>
            <a:endParaRPr lang="en-US" sz="60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NtMotoyaKyotai" panose="02020300000000000000" pitchFamily="18" charset="-128"/>
              <a:ea typeface="NtMotoyaKyotai" panose="02020300000000000000" pitchFamily="18" charset="-128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3458896" y="259431"/>
            <a:ext cx="760769" cy="735605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lIns="0" tIns="0" rIns="0" bIns="91440" rtlCol="0" anchor="ctr"/>
          <a:lstStyle/>
          <a:p>
            <a:pPr algn="ctr"/>
            <a:r>
              <a:rPr lang="ja-JP" altLang="en-US" sz="60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NtMotoyaKyotai" panose="02020300000000000000" pitchFamily="18" charset="-128"/>
                <a:ea typeface="NtMotoyaKyotai" panose="02020300000000000000" pitchFamily="18" charset="-128"/>
              </a:rPr>
              <a:t>利</a:t>
            </a:r>
            <a:endParaRPr lang="en-US" sz="60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NtMotoyaKyotai" panose="02020300000000000000" pitchFamily="18" charset="-128"/>
              <a:ea typeface="NtMotoyaKyotai" panose="02020300000000000000" pitchFamily="18" charset="-128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4296051" y="270222"/>
            <a:ext cx="760769" cy="735605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lIns="0" tIns="0" rIns="0" bIns="91440" rtlCol="0" anchor="ctr"/>
          <a:lstStyle/>
          <a:p>
            <a:pPr algn="ctr"/>
            <a:r>
              <a:rPr lang="ja-JP" altLang="en-US" sz="60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NtMotoyaKyotai" panose="02020300000000000000" pitchFamily="18" charset="-128"/>
                <a:ea typeface="NtMotoyaKyotai" panose="02020300000000000000" pitchFamily="18" charset="-128"/>
              </a:rPr>
              <a:t>建</a:t>
            </a:r>
            <a:endParaRPr lang="en-US" sz="60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NtMotoyaKyotai" panose="02020300000000000000" pitchFamily="18" charset="-128"/>
              <a:ea typeface="NtMotoyaKyotai" panose="02020300000000000000" pitchFamily="18" charset="-128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5127298" y="270222"/>
            <a:ext cx="760769" cy="735605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lIns="0" tIns="0" rIns="0" bIns="91440" rtlCol="0" anchor="ctr"/>
          <a:lstStyle/>
          <a:p>
            <a:pPr algn="ctr"/>
            <a:r>
              <a:rPr lang="ja-JP" altLang="en-US" sz="60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NtMotoyaKyotai" panose="02020300000000000000" pitchFamily="18" charset="-128"/>
                <a:ea typeface="NtMotoyaKyotai" panose="02020300000000000000" pitchFamily="18" charset="-128"/>
              </a:rPr>
              <a:t>近</a:t>
            </a:r>
            <a:endParaRPr lang="en-US" sz="60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NtMotoyaKyotai" panose="02020300000000000000" pitchFamily="18" charset="-128"/>
              <a:ea typeface="NtMotoyaKyotai" panose="02020300000000000000" pitchFamily="18" charset="-128"/>
            </a:endParaRPr>
          </a:p>
        </p:txBody>
      </p:sp>
      <p:sp>
        <p:nvSpPr>
          <p:cNvPr id="12" name="Frame 11"/>
          <p:cNvSpPr/>
          <p:nvPr/>
        </p:nvSpPr>
        <p:spPr>
          <a:xfrm>
            <a:off x="5591675" y="1379901"/>
            <a:ext cx="4781594" cy="5030720"/>
          </a:xfrm>
          <a:prstGeom prst="frame">
            <a:avLst>
              <a:gd name="adj1" fmla="val 4437"/>
            </a:avLst>
          </a:prstGeom>
          <a:solidFill>
            <a:srgbClr val="FFFF00"/>
          </a:solidFill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34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tMotoyaKyotai" panose="02020300000000000000" pitchFamily="18" charset="-128"/>
                <a:ea typeface="NtMotoyaKyotai" panose="02020300000000000000" pitchFamily="18" charset="-128"/>
              </a:rPr>
              <a:t>有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NtMotoyaKyotai" panose="02020300000000000000" pitchFamily="18" charset="-128"/>
              <a:ea typeface="NtMotoyaKyotai" panose="02020300000000000000" pitchFamily="18" charset="-128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6991872" y="6284774"/>
            <a:ext cx="1981200" cy="457200"/>
          </a:xfrm>
          <a:prstGeom prst="roundRect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(HỮU)</a:t>
            </a:r>
            <a:endParaRPr lang="en-US" sz="2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" name="Rounded Rectangle 13"/>
          <p:cNvSpPr/>
          <p:nvPr/>
        </p:nvSpPr>
        <p:spPr>
          <a:xfrm rot="861815">
            <a:off x="9534133" y="1425212"/>
            <a:ext cx="2198076" cy="609600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3600" dirty="0" smtClean="0">
                <a:latin typeface="NtMotoyaKyotai" panose="02020300000000000000" pitchFamily="18" charset="-128"/>
                <a:ea typeface="NtMotoyaKyotai" panose="02020300000000000000" pitchFamily="18" charset="-128"/>
              </a:rPr>
              <a:t>ゆう</a:t>
            </a:r>
            <a:endParaRPr lang="en-US" sz="3600" dirty="0">
              <a:latin typeface="NtMotoyaKyotai" panose="02020300000000000000" pitchFamily="18" charset="-128"/>
              <a:ea typeface="NtMotoyaKyotai" panose="02020300000000000000" pitchFamily="18" charset="-128"/>
            </a:endParaRPr>
          </a:p>
        </p:txBody>
      </p:sp>
      <p:sp>
        <p:nvSpPr>
          <p:cNvPr id="15" name="Rounded Rectangle 14"/>
          <p:cNvSpPr/>
          <p:nvPr/>
        </p:nvSpPr>
        <p:spPr>
          <a:xfrm rot="21140809">
            <a:off x="9576921" y="6007836"/>
            <a:ext cx="1749046" cy="609600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3600" dirty="0" smtClean="0">
                <a:latin typeface="NtMotoyaKyotai" panose="02020300000000000000" pitchFamily="18" charset="-128"/>
                <a:ea typeface="NtMotoyaKyotai" panose="02020300000000000000" pitchFamily="18" charset="-128"/>
              </a:rPr>
              <a:t>あ・る</a:t>
            </a:r>
            <a:endParaRPr lang="en-US" sz="3600" dirty="0">
              <a:latin typeface="NtMotoyaKyotai" panose="02020300000000000000" pitchFamily="18" charset="-128"/>
              <a:ea typeface="NtMotoyaKyotai" panose="02020300000000000000" pitchFamily="18" charset="-128"/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6795048" y="270223"/>
            <a:ext cx="760769" cy="735605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lIns="0" tIns="0" rIns="0" bIns="91440" rtlCol="0" anchor="ctr"/>
          <a:lstStyle/>
          <a:p>
            <a:pPr algn="ctr"/>
            <a:r>
              <a:rPr lang="ja-JP" altLang="en-US" sz="60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NtMotoyaKyotai" panose="02020300000000000000" pitchFamily="18" charset="-128"/>
                <a:ea typeface="NtMotoyaKyotai" panose="02020300000000000000" pitchFamily="18" charset="-128"/>
              </a:rPr>
              <a:t>室</a:t>
            </a:r>
            <a:endParaRPr lang="en-US" sz="60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NtMotoyaKyotai" panose="02020300000000000000" pitchFamily="18" charset="-128"/>
              <a:ea typeface="NtMotoyaKyotai" panose="02020300000000000000" pitchFamily="18" charset="-128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1832719" y="262501"/>
            <a:ext cx="760769" cy="735605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lIns="0" tIns="0" rIns="0" bIns="91440" rtlCol="0" anchor="ctr"/>
          <a:lstStyle/>
          <a:p>
            <a:pPr algn="ctr"/>
            <a:r>
              <a:rPr lang="ja-JP" altLang="en-US" sz="60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NtMotoyaKyotai" panose="02020300000000000000" pitchFamily="18" charset="-128"/>
                <a:ea typeface="NtMotoyaKyotai" panose="02020300000000000000" pitchFamily="18" charset="-128"/>
              </a:rPr>
              <a:t>広</a:t>
            </a:r>
            <a:endParaRPr lang="en-US" sz="60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NtMotoyaKyotai" panose="02020300000000000000" pitchFamily="18" charset="-128"/>
              <a:ea typeface="NtMotoyaKyotai" panose="02020300000000000000" pitchFamily="18" charset="-128"/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7632252" y="270222"/>
            <a:ext cx="760769" cy="735605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lIns="0" tIns="0" rIns="0" bIns="91440" rtlCol="0" anchor="ctr"/>
          <a:lstStyle/>
          <a:p>
            <a:pPr algn="ctr"/>
            <a:r>
              <a:rPr lang="ja-JP" altLang="en-US" sz="60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NtMotoyaKyotai" panose="02020300000000000000" pitchFamily="18" charset="-128"/>
                <a:ea typeface="NtMotoyaKyotai" panose="02020300000000000000" pitchFamily="18" charset="-128"/>
              </a:rPr>
              <a:t>和</a:t>
            </a:r>
            <a:endParaRPr lang="en-US" sz="60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NtMotoyaKyotai" panose="02020300000000000000" pitchFamily="18" charset="-128"/>
              <a:ea typeface="NtMotoyaKyotai" panose="02020300000000000000" pitchFamily="18" charset="-128"/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8469456" y="270222"/>
            <a:ext cx="760769" cy="735605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lIns="0" tIns="0" rIns="0" bIns="91440" rtlCol="0" anchor="ctr"/>
          <a:lstStyle/>
          <a:p>
            <a:pPr algn="ctr"/>
            <a:r>
              <a:rPr lang="ja-JP" altLang="en-US" sz="60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NtMotoyaKyotai" panose="02020300000000000000" pitchFamily="18" charset="-128"/>
                <a:ea typeface="NtMotoyaKyotai" panose="02020300000000000000" pitchFamily="18" charset="-128"/>
              </a:rPr>
              <a:t>洋</a:t>
            </a:r>
            <a:endParaRPr lang="en-US" sz="60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NtMotoyaKyotai" panose="02020300000000000000" pitchFamily="18" charset="-128"/>
              <a:ea typeface="NtMotoyaKyotai" panose="02020300000000000000" pitchFamily="18" charset="-128"/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5966795" y="259031"/>
            <a:ext cx="760769" cy="735605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lIns="0" tIns="0" rIns="0" bIns="91440" rtlCol="0" anchor="ctr"/>
          <a:lstStyle/>
          <a:p>
            <a:pPr algn="ctr"/>
            <a:r>
              <a:rPr lang="ja-JP" altLang="en-US" sz="60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NtMotoyaKyotai" panose="02020300000000000000" pitchFamily="18" charset="-128"/>
                <a:ea typeface="NtMotoyaKyotai" panose="02020300000000000000" pitchFamily="18" charset="-128"/>
              </a:rPr>
              <a:t>空</a:t>
            </a:r>
            <a:endParaRPr lang="en-US" sz="60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NtMotoyaKyotai" panose="02020300000000000000" pitchFamily="18" charset="-128"/>
              <a:ea typeface="NtMotoyaKyotai" panose="02020300000000000000" pitchFamily="18" charset="-12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380841">
            <a:off x="561702" y="1663349"/>
            <a:ext cx="4390060" cy="169749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0" name="Rounded Rectangle 19"/>
          <p:cNvSpPr/>
          <p:nvPr/>
        </p:nvSpPr>
        <p:spPr>
          <a:xfrm>
            <a:off x="1290080" y="3567849"/>
            <a:ext cx="1765622" cy="735605"/>
          </a:xfrm>
          <a:prstGeom prst="round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0" tIns="0" rIns="0" bIns="91440" rtlCol="0" anchor="ctr"/>
          <a:lstStyle/>
          <a:p>
            <a:pPr algn="ctr"/>
            <a:r>
              <a:rPr lang="ja-JP" altLang="en-US" sz="6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tMotoyaKyotai" panose="02020300000000000000" pitchFamily="18" charset="-128"/>
                <a:ea typeface="NtMotoyaKyotai" panose="02020300000000000000" pitchFamily="18" charset="-128"/>
              </a:rPr>
              <a:t>有名</a:t>
            </a:r>
            <a:endParaRPr lang="en-US" sz="6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NtMotoyaKyotai" panose="02020300000000000000" pitchFamily="18" charset="-128"/>
              <a:ea typeface="NtMotoyaKyotai" panose="02020300000000000000" pitchFamily="18" charset="-128"/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1290080" y="4415637"/>
            <a:ext cx="1765622" cy="735605"/>
          </a:xfrm>
          <a:prstGeom prst="round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0" tIns="0" rIns="0" bIns="91440" rtlCol="0" anchor="ctr"/>
          <a:lstStyle/>
          <a:p>
            <a:pPr algn="ctr"/>
            <a:r>
              <a:rPr lang="ja-JP" altLang="en-US" sz="6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tMotoyaKyotai" panose="02020300000000000000" pitchFamily="18" charset="-128"/>
                <a:ea typeface="NtMotoyaKyotai" panose="02020300000000000000" pitchFamily="18" charset="-128"/>
              </a:rPr>
              <a:t>有料</a:t>
            </a:r>
            <a:endParaRPr lang="en-US" sz="6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NtMotoyaKyotai" panose="02020300000000000000" pitchFamily="18" charset="-128"/>
              <a:ea typeface="NtMotoyaKyotai" panose="02020300000000000000" pitchFamily="18" charset="-128"/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1290080" y="5252403"/>
            <a:ext cx="1765622" cy="735605"/>
          </a:xfrm>
          <a:prstGeom prst="round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0" tIns="0" rIns="0" bIns="91440" rtlCol="0" anchor="ctr"/>
          <a:lstStyle/>
          <a:p>
            <a:pPr algn="ctr"/>
            <a:r>
              <a:rPr lang="ja-JP" altLang="en-US" sz="6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tMotoyaKyotai" panose="02020300000000000000" pitchFamily="18" charset="-128"/>
                <a:ea typeface="NtMotoyaKyotai" panose="02020300000000000000" pitchFamily="18" charset="-128"/>
              </a:rPr>
              <a:t>有利</a:t>
            </a:r>
            <a:endParaRPr lang="en-US" sz="6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NtMotoyaKyotai" panose="02020300000000000000" pitchFamily="18" charset="-128"/>
              <a:ea typeface="NtMotoyaKyotai" panose="02020300000000000000" pitchFamily="18" charset="-128"/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3392450" y="3567849"/>
            <a:ext cx="1765622" cy="735605"/>
          </a:xfrm>
          <a:prstGeom prst="round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0" tIns="0" rIns="0" bIns="91440" rtlCol="0" anchor="ctr"/>
          <a:lstStyle/>
          <a:p>
            <a:pPr algn="ctr"/>
            <a:r>
              <a:rPr lang="ja-JP" altLang="en-US" sz="60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tMotoyaKyotai" panose="02020300000000000000" pitchFamily="18" charset="-128"/>
                <a:ea typeface="NtMotoyaKyotai" panose="02020300000000000000" pitchFamily="18" charset="-128"/>
              </a:rPr>
              <a:t>有無</a:t>
            </a:r>
            <a:endParaRPr lang="en-US" sz="600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NtMotoyaKyotai" panose="02020300000000000000" pitchFamily="18" charset="-128"/>
              <a:ea typeface="NtMotoyaKyotai" panose="020203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46528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20" grpId="0" animBg="1"/>
      <p:bldP spid="21" grpId="0" animBg="1"/>
      <p:bldP spid="22" grpId="0" animBg="1"/>
      <p:bldP spid="24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10"/>
  <p:tag name="MMPROD_UIDATA" val="&lt;database version=&quot;9.0&quot;&gt;&lt;object type=&quot;1&quot; unique_id=&quot;10001&quot;&gt;&lt;object type=&quot;2&quot; unique_id=&quot;12805&quot;&gt;&lt;object type=&quot;3&quot; unique_id=&quot;12806&quot;&gt;&lt;property id=&quot;20148&quot; value=&quot;5&quot;/&gt;&lt;property id=&quot;20300&quot; value=&quot;Slide 1&quot;/&gt;&lt;property id=&quot;20307&quot; value=&quot;258&quot;/&gt;&lt;/object&gt;&lt;object type=&quot;3&quot; unique_id=&quot;12807&quot;&gt;&lt;property id=&quot;20148&quot; value=&quot;5&quot;/&gt;&lt;property id=&quot;20300&quot; value=&quot;Slide 4&quot;/&gt;&lt;property id=&quot;20307&quot; value=&quot;259&quot;/&gt;&lt;/object&gt;&lt;object type=&quot;3&quot; unique_id=&quot;12808&quot;&gt;&lt;property id=&quot;20148&quot; value=&quot;5&quot;/&gt;&lt;property id=&quot;20300&quot; value=&quot;Slide 14&quot;/&gt;&lt;property id=&quot;20307&quot; value=&quot;264&quot;/&gt;&lt;/object&gt;&lt;object type=&quot;3&quot; unique_id=&quot;12839&quot;&gt;&lt;property id=&quot;20148&quot; value=&quot;5&quot;/&gt;&lt;property id=&quot;20300&quot; value=&quot;Slide 5&quot;/&gt;&lt;property id=&quot;20307&quot; value=&quot;265&quot;/&gt;&lt;/object&gt;&lt;object type=&quot;3&quot; unique_id=&quot;12888&quot;&gt;&lt;property id=&quot;20148&quot; value=&quot;5&quot;/&gt;&lt;property id=&quot;20300&quot; value=&quot;Slide 6&quot;/&gt;&lt;property id=&quot;20307&quot; value=&quot;266&quot;/&gt;&lt;/object&gt;&lt;object type=&quot;3&quot; unique_id=&quot;12889&quot;&gt;&lt;property id=&quot;20148&quot; value=&quot;5&quot;/&gt;&lt;property id=&quot;20300&quot; value=&quot;Slide 8&quot;/&gt;&lt;property id=&quot;20307&quot; value=&quot;267&quot;/&gt;&lt;/object&gt;&lt;object type=&quot;3&quot; unique_id=&quot;12890&quot;&gt;&lt;property id=&quot;20148&quot; value=&quot;5&quot;/&gt;&lt;property id=&quot;20300&quot; value=&quot;Slide 9&quot;/&gt;&lt;property id=&quot;20307&quot; value=&quot;268&quot;/&gt;&lt;/object&gt;&lt;object type=&quot;3&quot; unique_id=&quot;12891&quot;&gt;&lt;property id=&quot;20148&quot; value=&quot;5&quot;/&gt;&lt;property id=&quot;20300&quot; value=&quot;Slide 7&quot;/&gt;&lt;property id=&quot;20307&quot; value=&quot;269&quot;/&gt;&lt;/object&gt;&lt;object type=&quot;3&quot; unique_id=&quot;33935&quot;&gt;&lt;property id=&quot;20148&quot; value=&quot;5&quot;/&gt;&lt;property id=&quot;20300&quot; value=&quot;Slide 2&quot;/&gt;&lt;property id=&quot;20307&quot; value=&quot;274&quot;/&gt;&lt;/object&gt;&lt;object type=&quot;3&quot; unique_id=&quot;33936&quot;&gt;&lt;property id=&quot;20148&quot; value=&quot;5&quot;/&gt;&lt;property id=&quot;20300&quot; value=&quot;Slide 10&quot;/&gt;&lt;property id=&quot;20307&quot; value=&quot;273&quot;/&gt;&lt;/object&gt;&lt;object type=&quot;3&quot; unique_id=&quot;35537&quot;&gt;&lt;property id=&quot;20148&quot; value=&quot;5&quot;/&gt;&lt;property id=&quot;20300&quot; value=&quot;Slide 3&quot;/&gt;&lt;property id=&quot;20307&quot; value=&quot;275&quot;/&gt;&lt;/object&gt;&lt;object type=&quot;3&quot; unique_id=&quot;35538&quot;&gt;&lt;property id=&quot;20148&quot; value=&quot;5&quot;/&gt;&lt;property id=&quot;20300&quot; value=&quot;Slide 11&quot;/&gt;&lt;property id=&quot;20307&quot; value=&quot;278&quot;/&gt;&lt;/object&gt;&lt;object type=&quot;3&quot; unique_id=&quot;35539&quot;&gt;&lt;property id=&quot;20148&quot; value=&quot;5&quot;/&gt;&lt;property id=&quot;20300&quot; value=&quot;Slide 12&quot;/&gt;&lt;property id=&quot;20307&quot; value=&quot;277&quot;/&gt;&lt;/object&gt;&lt;object type=&quot;3&quot; unique_id=&quot;35540&quot;&gt;&lt;property id=&quot;20148&quot; value=&quot;5&quot;/&gt;&lt;property id=&quot;20300&quot; value=&quot;Slide 13&quot;/&gt;&lt;property id=&quot;20307&quot; value=&quot;276&quot;/&gt;&lt;/object&gt;&lt;/object&gt;&lt;object type=&quot;8&quot; unique_id=&quot;12813&quot;&gt;&lt;/object&gt;&lt;/object&gt;&lt;/database&gt;"/>
  <p:tag name="SECTOMILLISECCONVERTED" val="1"/>
</p:tagLst>
</file>

<file path=ppt/theme/theme1.xml><?xml version="1.0" encoding="utf-8"?>
<a:theme xmlns:a="http://schemas.openxmlformats.org/drawingml/2006/main" name="Stitched Border 16x9">
  <a:themeElements>
    <a:clrScheme name="Stitched Border">
      <a:dk1>
        <a:srgbClr val="000000"/>
      </a:dk1>
      <a:lt1>
        <a:srgbClr val="FFFFFF"/>
      </a:lt1>
      <a:dk2>
        <a:srgbClr val="115981"/>
      </a:dk2>
      <a:lt2>
        <a:srgbClr val="E4DAC9"/>
      </a:lt2>
      <a:accent1>
        <a:srgbClr val="115981"/>
      </a:accent1>
      <a:accent2>
        <a:srgbClr val="4D5E31"/>
      </a:accent2>
      <a:accent3>
        <a:srgbClr val="B96934"/>
      </a:accent3>
      <a:accent4>
        <a:srgbClr val="458192"/>
      </a:accent4>
      <a:accent5>
        <a:srgbClr val="8D1120"/>
      </a:accent5>
      <a:accent6>
        <a:srgbClr val="AF9F8B"/>
      </a:accent6>
      <a:hlink>
        <a:srgbClr val="B96934"/>
      </a:hlink>
      <a:folHlink>
        <a:srgbClr val="7F7F7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Stitched Border">
      <a:dk1>
        <a:srgbClr val="000000"/>
      </a:dk1>
      <a:lt1>
        <a:srgbClr val="FFFFFF"/>
      </a:lt1>
      <a:dk2>
        <a:srgbClr val="115981"/>
      </a:dk2>
      <a:lt2>
        <a:srgbClr val="E4DAC9"/>
      </a:lt2>
      <a:accent1>
        <a:srgbClr val="115981"/>
      </a:accent1>
      <a:accent2>
        <a:srgbClr val="4D5E31"/>
      </a:accent2>
      <a:accent3>
        <a:srgbClr val="B96934"/>
      </a:accent3>
      <a:accent4>
        <a:srgbClr val="458192"/>
      </a:accent4>
      <a:accent5>
        <a:srgbClr val="8D1120"/>
      </a:accent5>
      <a:accent6>
        <a:srgbClr val="AF9F8B"/>
      </a:accent6>
      <a:hlink>
        <a:srgbClr val="B96934"/>
      </a:hlink>
      <a:folHlink>
        <a:srgbClr val="7F7F7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Stitched Border">
      <a:dk1>
        <a:srgbClr val="000000"/>
      </a:dk1>
      <a:lt1>
        <a:srgbClr val="FFFFFF"/>
      </a:lt1>
      <a:dk2>
        <a:srgbClr val="115981"/>
      </a:dk2>
      <a:lt2>
        <a:srgbClr val="E4DAC9"/>
      </a:lt2>
      <a:accent1>
        <a:srgbClr val="115981"/>
      </a:accent1>
      <a:accent2>
        <a:srgbClr val="4D5E31"/>
      </a:accent2>
      <a:accent3>
        <a:srgbClr val="B96934"/>
      </a:accent3>
      <a:accent4>
        <a:srgbClr val="458192"/>
      </a:accent4>
      <a:accent5>
        <a:srgbClr val="8D1120"/>
      </a:accent5>
      <a:accent6>
        <a:srgbClr val="AF9F8B"/>
      </a:accent6>
      <a:hlink>
        <a:srgbClr val="B96934"/>
      </a:hlink>
      <a:folHlink>
        <a:srgbClr val="7F7F7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94DB5B3F-8133-4C47-A120-6F3ACAE5D1E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Stitched denim borders presentation (widescreen)</Template>
  <TotalTime>0</TotalTime>
  <Words>254</Words>
  <Application>Microsoft Office PowerPoint</Application>
  <PresentationFormat>Widescreen</PresentationFormat>
  <Paragraphs>160</Paragraphs>
  <Slides>11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0" baseType="lpstr">
      <vt:lpstr>HGMaruGothicMPRO</vt:lpstr>
      <vt:lpstr>HGPSoeiKakupoptai</vt:lpstr>
      <vt:lpstr>ＭＳ Ｐゴシック</vt:lpstr>
      <vt:lpstr>NtMotoyaKyotai</vt:lpstr>
      <vt:lpstr>Arial</vt:lpstr>
      <vt:lpstr>Arial Rounded MT Bold</vt:lpstr>
      <vt:lpstr>Tahoma</vt:lpstr>
      <vt:lpstr>Wingdings</vt:lpstr>
      <vt:lpstr>Stitched Border 16x9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2014-08-29T22:47:40Z</dcterms:created>
  <dcterms:modified xsi:type="dcterms:W3CDTF">2015-07-07T03:30:43Z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TC034313719991</vt:lpwstr>
  </property>
</Properties>
</file>